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 id="265" r:id="rId10"/>
    <p:sldId id="267" r:id="rId11"/>
    <p:sldId id="268" r:id="rId12"/>
    <p:sldId id="269" r:id="rId13"/>
    <p:sldId id="271" r:id="rId14"/>
    <p:sldId id="273" r:id="rId15"/>
    <p:sldId id="275" r:id="rId16"/>
    <p:sldId id="276" r:id="rId17"/>
    <p:sldId id="274" r:id="rId18"/>
    <p:sldId id="27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0AC8454-B35D-4B97-A687-B2FBB556532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8D58A914-D519-48C4-8860-9AB3933AB7BE}">
      <dgm:prSet custT="1"/>
      <dgm:spPr/>
      <dgm:t>
        <a:bodyPr/>
        <a:lstStyle/>
        <a:p>
          <a:r>
            <a:rPr lang="fr-FR" sz="1400" dirty="0"/>
            <a:t>Avant d'entamer cette démarche, préparez votre dossier numérique. Chaque pièce du dossier doit faire l’objet d’un seul document. Vous pouvez les nommer « plan-de-situation.pdf » ; « plan-de-masse.pdf » etc…</a:t>
          </a:r>
          <a:endParaRPr lang="en-US" sz="1400" dirty="0"/>
        </a:p>
      </dgm:t>
    </dgm:pt>
    <dgm:pt modelId="{0EC1C520-CB42-44CB-A7C5-6C9FB197B46A}" type="parTrans" cxnId="{F1A87229-A21F-430F-ACA0-8865C1EC0075}">
      <dgm:prSet/>
      <dgm:spPr/>
      <dgm:t>
        <a:bodyPr/>
        <a:lstStyle/>
        <a:p>
          <a:endParaRPr lang="en-US" sz="2000"/>
        </a:p>
      </dgm:t>
    </dgm:pt>
    <dgm:pt modelId="{B3ECF2E7-6C1B-4E15-95E9-D5F24303D17C}" type="sibTrans" cxnId="{F1A87229-A21F-430F-ACA0-8865C1EC0075}">
      <dgm:prSet/>
      <dgm:spPr/>
      <dgm:t>
        <a:bodyPr/>
        <a:lstStyle/>
        <a:p>
          <a:endParaRPr lang="en-US" sz="2000"/>
        </a:p>
      </dgm:t>
    </dgm:pt>
    <dgm:pt modelId="{FFF74A52-201E-48A9-8A23-76CC661F8C81}">
      <dgm:prSet custT="1"/>
      <dgm:spPr/>
      <dgm:t>
        <a:bodyPr/>
        <a:lstStyle/>
        <a:p>
          <a:r>
            <a:rPr lang="fr-FR" sz="1400" dirty="0"/>
            <a:t>Chaque pièce déposée ne doit pas dépasser la taille maximum 15 Mo par document. Les extensions de format de fichier acceptées sont : *</a:t>
          </a:r>
          <a:r>
            <a:rPr lang="fr-FR" sz="1400" dirty="0" err="1"/>
            <a:t>pdf</a:t>
          </a:r>
          <a:r>
            <a:rPr lang="fr-FR" sz="1400" dirty="0"/>
            <a:t>, *jpg, *png</a:t>
          </a:r>
          <a:endParaRPr lang="en-US" sz="1400" dirty="0"/>
        </a:p>
      </dgm:t>
    </dgm:pt>
    <dgm:pt modelId="{0E3610C3-A630-4EEB-AE31-0D5A06AA1F6A}" type="parTrans" cxnId="{02D1B38A-3BB2-4775-8C9B-CA8F0EA54C3E}">
      <dgm:prSet/>
      <dgm:spPr/>
      <dgm:t>
        <a:bodyPr/>
        <a:lstStyle/>
        <a:p>
          <a:endParaRPr lang="en-US" sz="2000"/>
        </a:p>
      </dgm:t>
    </dgm:pt>
    <dgm:pt modelId="{9599215E-49BA-46C5-9F27-C78EE34C2762}" type="sibTrans" cxnId="{02D1B38A-3BB2-4775-8C9B-CA8F0EA54C3E}">
      <dgm:prSet/>
      <dgm:spPr/>
      <dgm:t>
        <a:bodyPr/>
        <a:lstStyle/>
        <a:p>
          <a:endParaRPr lang="en-US" sz="2000"/>
        </a:p>
      </dgm:t>
    </dgm:pt>
    <dgm:pt modelId="{440476B7-5249-4CC2-9983-D8FCA0170CD8}">
      <dgm:prSet custT="1"/>
      <dgm:spPr/>
      <dgm:t>
        <a:bodyPr/>
        <a:lstStyle/>
        <a:p>
          <a:r>
            <a:rPr lang="fr-FR" sz="1400" dirty="0"/>
            <a:t>Si vous n’avez pas de scanner, vous pouvez utiliser une application scanner de votre portable.</a:t>
          </a:r>
          <a:endParaRPr lang="en-US" sz="1400" dirty="0"/>
        </a:p>
      </dgm:t>
    </dgm:pt>
    <dgm:pt modelId="{F7D935F5-CEE0-432C-BD43-1D04A360E94F}" type="parTrans" cxnId="{BA6E32CA-E407-496D-BA77-C6A9D40AE20B}">
      <dgm:prSet/>
      <dgm:spPr/>
      <dgm:t>
        <a:bodyPr/>
        <a:lstStyle/>
        <a:p>
          <a:endParaRPr lang="en-US" sz="2000"/>
        </a:p>
      </dgm:t>
    </dgm:pt>
    <dgm:pt modelId="{64E6C7BD-98B6-4900-9DE2-9EC3FEE771D7}" type="sibTrans" cxnId="{BA6E32CA-E407-496D-BA77-C6A9D40AE20B}">
      <dgm:prSet/>
      <dgm:spPr/>
      <dgm:t>
        <a:bodyPr/>
        <a:lstStyle/>
        <a:p>
          <a:endParaRPr lang="en-US" sz="2000"/>
        </a:p>
      </dgm:t>
    </dgm:pt>
    <dgm:pt modelId="{CA04B911-7439-49D0-BF4F-1198A43B4CD8}">
      <dgm:prSet custT="1"/>
      <dgm:spPr/>
      <dgm:t>
        <a:bodyPr/>
        <a:lstStyle/>
        <a:p>
          <a:r>
            <a:rPr lang="fr-FR" sz="1400" dirty="0"/>
            <a:t>Attention : les pièces scannées doivent être lisibles afin de nous permettre la meilleure instruction possible de votre dossier. Par exemple, sur vos plans, veillez à bien indiquer les mesures.</a:t>
          </a:r>
          <a:endParaRPr lang="en-US" sz="1400" dirty="0"/>
        </a:p>
      </dgm:t>
    </dgm:pt>
    <dgm:pt modelId="{115B1D77-62F5-444B-84AD-424EC11C4313}" type="parTrans" cxnId="{6DD1263C-B12F-4AA8-980A-EE1CD04D2371}">
      <dgm:prSet/>
      <dgm:spPr/>
      <dgm:t>
        <a:bodyPr/>
        <a:lstStyle/>
        <a:p>
          <a:endParaRPr lang="en-US" sz="2000"/>
        </a:p>
      </dgm:t>
    </dgm:pt>
    <dgm:pt modelId="{ABC6DBAF-CA92-44A8-BE41-1DB6B701238F}" type="sibTrans" cxnId="{6DD1263C-B12F-4AA8-980A-EE1CD04D2371}">
      <dgm:prSet/>
      <dgm:spPr/>
      <dgm:t>
        <a:bodyPr/>
        <a:lstStyle/>
        <a:p>
          <a:endParaRPr lang="en-US" sz="2000"/>
        </a:p>
      </dgm:t>
    </dgm:pt>
    <dgm:pt modelId="{74DA545B-40E3-4F08-A4A4-C041EF12657F}">
      <dgm:prSet custT="1"/>
      <dgm:spPr/>
      <dgm:t>
        <a:bodyPr/>
        <a:lstStyle/>
        <a:p>
          <a:r>
            <a:rPr lang="fr-FR" sz="1400" dirty="0"/>
            <a:t>Mémorisez vos références cadastrales 1 ou 2 lettres/4 chiffres (exemple </a:t>
          </a:r>
          <a:r>
            <a:rPr lang="fr-FR" sz="1400" dirty="0" err="1"/>
            <a:t>n°ZV</a:t>
          </a:r>
          <a:r>
            <a:rPr lang="fr-FR" sz="1400" dirty="0"/>
            <a:t> 0153) vous pouvez en avoir plusieurs. Pour les communes nouvelles, indiquez le préfixe de votre commune déléguée.</a:t>
          </a:r>
          <a:endParaRPr lang="en-US" sz="1400" dirty="0"/>
        </a:p>
      </dgm:t>
    </dgm:pt>
    <dgm:pt modelId="{988421D2-61AA-4F1E-997A-8767F2721BE4}" type="parTrans" cxnId="{420F9B89-4C49-48C1-8CD6-E518A35AEAA6}">
      <dgm:prSet/>
      <dgm:spPr/>
      <dgm:t>
        <a:bodyPr/>
        <a:lstStyle/>
        <a:p>
          <a:endParaRPr lang="en-US" sz="2000"/>
        </a:p>
      </dgm:t>
    </dgm:pt>
    <dgm:pt modelId="{811131A2-EE71-4254-BA10-749461A57C8D}" type="sibTrans" cxnId="{420F9B89-4C49-48C1-8CD6-E518A35AEAA6}">
      <dgm:prSet/>
      <dgm:spPr/>
      <dgm:t>
        <a:bodyPr/>
        <a:lstStyle/>
        <a:p>
          <a:endParaRPr lang="en-US" sz="2000"/>
        </a:p>
      </dgm:t>
    </dgm:pt>
    <dgm:pt modelId="{58B38E34-2605-431D-9146-0A82B08E96F2}" type="pres">
      <dgm:prSet presAssocID="{70AC8454-B35D-4B97-A687-B2FBB556532F}" presName="Name0" presStyleCnt="0">
        <dgm:presLayoutVars>
          <dgm:chMax val="7"/>
          <dgm:chPref val="7"/>
          <dgm:dir/>
        </dgm:presLayoutVars>
      </dgm:prSet>
      <dgm:spPr/>
    </dgm:pt>
    <dgm:pt modelId="{0F5D4CA1-4432-44CD-BE27-F32519AF64CD}" type="pres">
      <dgm:prSet presAssocID="{70AC8454-B35D-4B97-A687-B2FBB556532F}" presName="Name1" presStyleCnt="0"/>
      <dgm:spPr/>
    </dgm:pt>
    <dgm:pt modelId="{2F2690C4-57B7-4FF3-B212-31523B69A7D9}" type="pres">
      <dgm:prSet presAssocID="{70AC8454-B35D-4B97-A687-B2FBB556532F}" presName="cycle" presStyleCnt="0"/>
      <dgm:spPr/>
    </dgm:pt>
    <dgm:pt modelId="{3357CD0F-DF6A-472A-BD4C-140A93571972}" type="pres">
      <dgm:prSet presAssocID="{70AC8454-B35D-4B97-A687-B2FBB556532F}" presName="srcNode" presStyleLbl="node1" presStyleIdx="0" presStyleCnt="5"/>
      <dgm:spPr/>
    </dgm:pt>
    <dgm:pt modelId="{800A36B9-BE50-46E0-A217-4ABE7F0B5B79}" type="pres">
      <dgm:prSet presAssocID="{70AC8454-B35D-4B97-A687-B2FBB556532F}" presName="conn" presStyleLbl="parChTrans1D2" presStyleIdx="0" presStyleCnt="1"/>
      <dgm:spPr/>
    </dgm:pt>
    <dgm:pt modelId="{3074781D-C2BA-44EA-A37B-F5ACC9D5AA0D}" type="pres">
      <dgm:prSet presAssocID="{70AC8454-B35D-4B97-A687-B2FBB556532F}" presName="extraNode" presStyleLbl="node1" presStyleIdx="0" presStyleCnt="5"/>
      <dgm:spPr/>
    </dgm:pt>
    <dgm:pt modelId="{6A78CE35-5816-4DE3-9AD2-8677EE3C9834}" type="pres">
      <dgm:prSet presAssocID="{70AC8454-B35D-4B97-A687-B2FBB556532F}" presName="dstNode" presStyleLbl="node1" presStyleIdx="0" presStyleCnt="5"/>
      <dgm:spPr/>
    </dgm:pt>
    <dgm:pt modelId="{DAE740FF-91A1-4E82-914E-4398A4BE241A}" type="pres">
      <dgm:prSet presAssocID="{8D58A914-D519-48C4-8860-9AB3933AB7BE}" presName="text_1" presStyleLbl="node1" presStyleIdx="0" presStyleCnt="5" custScaleY="121278">
        <dgm:presLayoutVars>
          <dgm:bulletEnabled val="1"/>
        </dgm:presLayoutVars>
      </dgm:prSet>
      <dgm:spPr/>
    </dgm:pt>
    <dgm:pt modelId="{92619B54-9083-4EC7-827C-7E79CA89DCB3}" type="pres">
      <dgm:prSet presAssocID="{8D58A914-D519-48C4-8860-9AB3933AB7BE}" presName="accent_1" presStyleCnt="0"/>
      <dgm:spPr/>
    </dgm:pt>
    <dgm:pt modelId="{B5C0B1C1-E5CF-4DB8-A646-9DD7705F74E6}" type="pres">
      <dgm:prSet presAssocID="{8D58A914-D519-48C4-8860-9AB3933AB7BE}" presName="accentRepeatNode" presStyleLbl="solidFgAcc1" presStyleIdx="0" presStyleCnt="5"/>
      <dgm:spPr/>
    </dgm:pt>
    <dgm:pt modelId="{83D35918-3603-4E5A-BFB8-10814A73CBDF}" type="pres">
      <dgm:prSet presAssocID="{FFF74A52-201E-48A9-8A23-76CC661F8C81}" presName="text_2" presStyleLbl="node1" presStyleIdx="1" presStyleCnt="5">
        <dgm:presLayoutVars>
          <dgm:bulletEnabled val="1"/>
        </dgm:presLayoutVars>
      </dgm:prSet>
      <dgm:spPr/>
    </dgm:pt>
    <dgm:pt modelId="{2BBCE6B8-4BC7-49AC-8182-CECD8A25B037}" type="pres">
      <dgm:prSet presAssocID="{FFF74A52-201E-48A9-8A23-76CC661F8C81}" presName="accent_2" presStyleCnt="0"/>
      <dgm:spPr/>
    </dgm:pt>
    <dgm:pt modelId="{A5631308-CAB0-4086-A4EC-9FFD8FCE92B4}" type="pres">
      <dgm:prSet presAssocID="{FFF74A52-201E-48A9-8A23-76CC661F8C81}" presName="accentRepeatNode" presStyleLbl="solidFgAcc1" presStyleIdx="1" presStyleCnt="5"/>
      <dgm:spPr/>
    </dgm:pt>
    <dgm:pt modelId="{41BC7177-FAC1-4CB7-8AB7-F5AC5363E36C}" type="pres">
      <dgm:prSet presAssocID="{440476B7-5249-4CC2-9983-D8FCA0170CD8}" presName="text_3" presStyleLbl="node1" presStyleIdx="2" presStyleCnt="5" custScaleY="83662">
        <dgm:presLayoutVars>
          <dgm:bulletEnabled val="1"/>
        </dgm:presLayoutVars>
      </dgm:prSet>
      <dgm:spPr/>
    </dgm:pt>
    <dgm:pt modelId="{89213BE5-1C5F-4C5F-9676-822A009D5E0E}" type="pres">
      <dgm:prSet presAssocID="{440476B7-5249-4CC2-9983-D8FCA0170CD8}" presName="accent_3" presStyleCnt="0"/>
      <dgm:spPr/>
    </dgm:pt>
    <dgm:pt modelId="{D5FAAD45-8147-46A0-AF3F-F6753D6B533C}" type="pres">
      <dgm:prSet presAssocID="{440476B7-5249-4CC2-9983-D8FCA0170CD8}" presName="accentRepeatNode" presStyleLbl="solidFgAcc1" presStyleIdx="2" presStyleCnt="5"/>
      <dgm:spPr/>
    </dgm:pt>
    <dgm:pt modelId="{01D4EF91-DD62-4512-90B8-40FED1B03413}" type="pres">
      <dgm:prSet presAssocID="{CA04B911-7439-49D0-BF4F-1198A43B4CD8}" presName="text_4" presStyleLbl="node1" presStyleIdx="3" presStyleCnt="5" custScaleY="120802">
        <dgm:presLayoutVars>
          <dgm:bulletEnabled val="1"/>
        </dgm:presLayoutVars>
      </dgm:prSet>
      <dgm:spPr/>
    </dgm:pt>
    <dgm:pt modelId="{914D6104-6F7B-4852-9D81-55760727B349}" type="pres">
      <dgm:prSet presAssocID="{CA04B911-7439-49D0-BF4F-1198A43B4CD8}" presName="accent_4" presStyleCnt="0"/>
      <dgm:spPr/>
    </dgm:pt>
    <dgm:pt modelId="{BFA06A37-0BEF-415A-B8AD-687CBD03476D}" type="pres">
      <dgm:prSet presAssocID="{CA04B911-7439-49D0-BF4F-1198A43B4CD8}" presName="accentRepeatNode" presStyleLbl="solidFgAcc1" presStyleIdx="3" presStyleCnt="5"/>
      <dgm:spPr/>
    </dgm:pt>
    <dgm:pt modelId="{6830CFDF-9714-4431-B468-F92E868CD284}" type="pres">
      <dgm:prSet presAssocID="{74DA545B-40E3-4F08-A4A4-C041EF12657F}" presName="text_5" presStyleLbl="node1" presStyleIdx="4" presStyleCnt="5" custScaleY="124893">
        <dgm:presLayoutVars>
          <dgm:bulletEnabled val="1"/>
        </dgm:presLayoutVars>
      </dgm:prSet>
      <dgm:spPr/>
    </dgm:pt>
    <dgm:pt modelId="{C06173C2-C0AC-403D-A46F-3EC941C73131}" type="pres">
      <dgm:prSet presAssocID="{74DA545B-40E3-4F08-A4A4-C041EF12657F}" presName="accent_5" presStyleCnt="0"/>
      <dgm:spPr/>
    </dgm:pt>
    <dgm:pt modelId="{40653E1D-DED0-4E19-83E3-7BFB4660D63B}" type="pres">
      <dgm:prSet presAssocID="{74DA545B-40E3-4F08-A4A4-C041EF12657F}" presName="accentRepeatNode" presStyleLbl="solidFgAcc1" presStyleIdx="4" presStyleCnt="5"/>
      <dgm:spPr/>
    </dgm:pt>
  </dgm:ptLst>
  <dgm:cxnLst>
    <dgm:cxn modelId="{F1A87229-A21F-430F-ACA0-8865C1EC0075}" srcId="{70AC8454-B35D-4B97-A687-B2FBB556532F}" destId="{8D58A914-D519-48C4-8860-9AB3933AB7BE}" srcOrd="0" destOrd="0" parTransId="{0EC1C520-CB42-44CB-A7C5-6C9FB197B46A}" sibTransId="{B3ECF2E7-6C1B-4E15-95E9-D5F24303D17C}"/>
    <dgm:cxn modelId="{6DD1263C-B12F-4AA8-980A-EE1CD04D2371}" srcId="{70AC8454-B35D-4B97-A687-B2FBB556532F}" destId="{CA04B911-7439-49D0-BF4F-1198A43B4CD8}" srcOrd="3" destOrd="0" parTransId="{115B1D77-62F5-444B-84AD-424EC11C4313}" sibTransId="{ABC6DBAF-CA92-44A8-BE41-1DB6B701238F}"/>
    <dgm:cxn modelId="{8C99EC3D-A410-4754-9B08-E7770C482957}" type="presOf" srcId="{FFF74A52-201E-48A9-8A23-76CC661F8C81}" destId="{83D35918-3603-4E5A-BFB8-10814A73CBDF}" srcOrd="0" destOrd="0" presId="urn:microsoft.com/office/officeart/2008/layout/VerticalCurvedList"/>
    <dgm:cxn modelId="{87463D5D-A8A6-49C1-BE28-ADA929D06E48}" type="presOf" srcId="{74DA545B-40E3-4F08-A4A4-C041EF12657F}" destId="{6830CFDF-9714-4431-B468-F92E868CD284}" srcOrd="0" destOrd="0" presId="urn:microsoft.com/office/officeart/2008/layout/VerticalCurvedList"/>
    <dgm:cxn modelId="{62873571-C580-474D-BE6B-90866DB336B9}" type="presOf" srcId="{B3ECF2E7-6C1B-4E15-95E9-D5F24303D17C}" destId="{800A36B9-BE50-46E0-A217-4ABE7F0B5B79}" srcOrd="0" destOrd="0" presId="urn:microsoft.com/office/officeart/2008/layout/VerticalCurvedList"/>
    <dgm:cxn modelId="{3746AD75-C50C-4536-86C5-E62C463483DE}" type="presOf" srcId="{8D58A914-D519-48C4-8860-9AB3933AB7BE}" destId="{DAE740FF-91A1-4E82-914E-4398A4BE241A}" srcOrd="0" destOrd="0" presId="urn:microsoft.com/office/officeart/2008/layout/VerticalCurvedList"/>
    <dgm:cxn modelId="{420F9B89-4C49-48C1-8CD6-E518A35AEAA6}" srcId="{70AC8454-B35D-4B97-A687-B2FBB556532F}" destId="{74DA545B-40E3-4F08-A4A4-C041EF12657F}" srcOrd="4" destOrd="0" parTransId="{988421D2-61AA-4F1E-997A-8767F2721BE4}" sibTransId="{811131A2-EE71-4254-BA10-749461A57C8D}"/>
    <dgm:cxn modelId="{02D1B38A-3BB2-4775-8C9B-CA8F0EA54C3E}" srcId="{70AC8454-B35D-4B97-A687-B2FBB556532F}" destId="{FFF74A52-201E-48A9-8A23-76CC661F8C81}" srcOrd="1" destOrd="0" parTransId="{0E3610C3-A630-4EEB-AE31-0D5A06AA1F6A}" sibTransId="{9599215E-49BA-46C5-9F27-C78EE34C2762}"/>
    <dgm:cxn modelId="{C4347D91-4122-438D-B582-9A477E219AB1}" type="presOf" srcId="{CA04B911-7439-49D0-BF4F-1198A43B4CD8}" destId="{01D4EF91-DD62-4512-90B8-40FED1B03413}" srcOrd="0" destOrd="0" presId="urn:microsoft.com/office/officeart/2008/layout/VerticalCurvedList"/>
    <dgm:cxn modelId="{BA1B8E95-6CAD-4B72-9823-107F59810DCF}" type="presOf" srcId="{70AC8454-B35D-4B97-A687-B2FBB556532F}" destId="{58B38E34-2605-431D-9146-0A82B08E96F2}" srcOrd="0" destOrd="0" presId="urn:microsoft.com/office/officeart/2008/layout/VerticalCurvedList"/>
    <dgm:cxn modelId="{BA6E32CA-E407-496D-BA77-C6A9D40AE20B}" srcId="{70AC8454-B35D-4B97-A687-B2FBB556532F}" destId="{440476B7-5249-4CC2-9983-D8FCA0170CD8}" srcOrd="2" destOrd="0" parTransId="{F7D935F5-CEE0-432C-BD43-1D04A360E94F}" sibTransId="{64E6C7BD-98B6-4900-9DE2-9EC3FEE771D7}"/>
    <dgm:cxn modelId="{A6151ED8-D8CA-48B8-A91E-524F69B5AADF}" type="presOf" srcId="{440476B7-5249-4CC2-9983-D8FCA0170CD8}" destId="{41BC7177-FAC1-4CB7-8AB7-F5AC5363E36C}" srcOrd="0" destOrd="0" presId="urn:microsoft.com/office/officeart/2008/layout/VerticalCurvedList"/>
    <dgm:cxn modelId="{D3FAF0E0-CBCA-4A7F-856F-AC8B0568DB32}" type="presParOf" srcId="{58B38E34-2605-431D-9146-0A82B08E96F2}" destId="{0F5D4CA1-4432-44CD-BE27-F32519AF64CD}" srcOrd="0" destOrd="0" presId="urn:microsoft.com/office/officeart/2008/layout/VerticalCurvedList"/>
    <dgm:cxn modelId="{711B31D2-034D-40E7-B099-5D2FDD387B8C}" type="presParOf" srcId="{0F5D4CA1-4432-44CD-BE27-F32519AF64CD}" destId="{2F2690C4-57B7-4FF3-B212-31523B69A7D9}" srcOrd="0" destOrd="0" presId="urn:microsoft.com/office/officeart/2008/layout/VerticalCurvedList"/>
    <dgm:cxn modelId="{F0B3DBAB-0C2D-4301-BE2F-C6B56FFC0E00}" type="presParOf" srcId="{2F2690C4-57B7-4FF3-B212-31523B69A7D9}" destId="{3357CD0F-DF6A-472A-BD4C-140A93571972}" srcOrd="0" destOrd="0" presId="urn:microsoft.com/office/officeart/2008/layout/VerticalCurvedList"/>
    <dgm:cxn modelId="{2D27021D-F3D8-43AD-8304-3FFC3E2974B6}" type="presParOf" srcId="{2F2690C4-57B7-4FF3-B212-31523B69A7D9}" destId="{800A36B9-BE50-46E0-A217-4ABE7F0B5B79}" srcOrd="1" destOrd="0" presId="urn:microsoft.com/office/officeart/2008/layout/VerticalCurvedList"/>
    <dgm:cxn modelId="{E8CFA5C0-8EB4-4CDB-99BF-47227AA4FEF2}" type="presParOf" srcId="{2F2690C4-57B7-4FF3-B212-31523B69A7D9}" destId="{3074781D-C2BA-44EA-A37B-F5ACC9D5AA0D}" srcOrd="2" destOrd="0" presId="urn:microsoft.com/office/officeart/2008/layout/VerticalCurvedList"/>
    <dgm:cxn modelId="{B7A95E36-7AE2-423A-81F5-5ABD76BF3D89}" type="presParOf" srcId="{2F2690C4-57B7-4FF3-B212-31523B69A7D9}" destId="{6A78CE35-5816-4DE3-9AD2-8677EE3C9834}" srcOrd="3" destOrd="0" presId="urn:microsoft.com/office/officeart/2008/layout/VerticalCurvedList"/>
    <dgm:cxn modelId="{1456A3B9-DB0D-4298-BF8E-D79052A4EC29}" type="presParOf" srcId="{0F5D4CA1-4432-44CD-BE27-F32519AF64CD}" destId="{DAE740FF-91A1-4E82-914E-4398A4BE241A}" srcOrd="1" destOrd="0" presId="urn:microsoft.com/office/officeart/2008/layout/VerticalCurvedList"/>
    <dgm:cxn modelId="{FC68832E-BA09-4069-B5C8-CD06B03953D5}" type="presParOf" srcId="{0F5D4CA1-4432-44CD-BE27-F32519AF64CD}" destId="{92619B54-9083-4EC7-827C-7E79CA89DCB3}" srcOrd="2" destOrd="0" presId="urn:microsoft.com/office/officeart/2008/layout/VerticalCurvedList"/>
    <dgm:cxn modelId="{005BAE76-5501-44F9-ABE3-EE1CDE875E8E}" type="presParOf" srcId="{92619B54-9083-4EC7-827C-7E79CA89DCB3}" destId="{B5C0B1C1-E5CF-4DB8-A646-9DD7705F74E6}" srcOrd="0" destOrd="0" presId="urn:microsoft.com/office/officeart/2008/layout/VerticalCurvedList"/>
    <dgm:cxn modelId="{D2226E76-8166-44EC-B669-405C5CC9CD69}" type="presParOf" srcId="{0F5D4CA1-4432-44CD-BE27-F32519AF64CD}" destId="{83D35918-3603-4E5A-BFB8-10814A73CBDF}" srcOrd="3" destOrd="0" presId="urn:microsoft.com/office/officeart/2008/layout/VerticalCurvedList"/>
    <dgm:cxn modelId="{FA5D7C38-07C0-4257-AE7B-7FA699DFC3D9}" type="presParOf" srcId="{0F5D4CA1-4432-44CD-BE27-F32519AF64CD}" destId="{2BBCE6B8-4BC7-49AC-8182-CECD8A25B037}" srcOrd="4" destOrd="0" presId="urn:microsoft.com/office/officeart/2008/layout/VerticalCurvedList"/>
    <dgm:cxn modelId="{70A5F4E0-7B71-4FBE-85D2-8FF6590C7E98}" type="presParOf" srcId="{2BBCE6B8-4BC7-49AC-8182-CECD8A25B037}" destId="{A5631308-CAB0-4086-A4EC-9FFD8FCE92B4}" srcOrd="0" destOrd="0" presId="urn:microsoft.com/office/officeart/2008/layout/VerticalCurvedList"/>
    <dgm:cxn modelId="{47F27FEA-88D7-42EF-BC09-00A983EF49F4}" type="presParOf" srcId="{0F5D4CA1-4432-44CD-BE27-F32519AF64CD}" destId="{41BC7177-FAC1-4CB7-8AB7-F5AC5363E36C}" srcOrd="5" destOrd="0" presId="urn:microsoft.com/office/officeart/2008/layout/VerticalCurvedList"/>
    <dgm:cxn modelId="{1EEA6C5A-AA30-45FE-BDCA-B856800FE756}" type="presParOf" srcId="{0F5D4CA1-4432-44CD-BE27-F32519AF64CD}" destId="{89213BE5-1C5F-4C5F-9676-822A009D5E0E}" srcOrd="6" destOrd="0" presId="urn:microsoft.com/office/officeart/2008/layout/VerticalCurvedList"/>
    <dgm:cxn modelId="{1598E77D-87FF-4B2B-93AF-BAFE9D276804}" type="presParOf" srcId="{89213BE5-1C5F-4C5F-9676-822A009D5E0E}" destId="{D5FAAD45-8147-46A0-AF3F-F6753D6B533C}" srcOrd="0" destOrd="0" presId="urn:microsoft.com/office/officeart/2008/layout/VerticalCurvedList"/>
    <dgm:cxn modelId="{7B7E2D65-AA5B-4F42-9ED8-3DB1EC6DA70A}" type="presParOf" srcId="{0F5D4CA1-4432-44CD-BE27-F32519AF64CD}" destId="{01D4EF91-DD62-4512-90B8-40FED1B03413}" srcOrd="7" destOrd="0" presId="urn:microsoft.com/office/officeart/2008/layout/VerticalCurvedList"/>
    <dgm:cxn modelId="{B45BDA89-64F7-4F46-B29C-3667E8536606}" type="presParOf" srcId="{0F5D4CA1-4432-44CD-BE27-F32519AF64CD}" destId="{914D6104-6F7B-4852-9D81-55760727B349}" srcOrd="8" destOrd="0" presId="urn:microsoft.com/office/officeart/2008/layout/VerticalCurvedList"/>
    <dgm:cxn modelId="{F04D8450-2B21-471D-8AE2-2AA6BCE803AE}" type="presParOf" srcId="{914D6104-6F7B-4852-9D81-55760727B349}" destId="{BFA06A37-0BEF-415A-B8AD-687CBD03476D}" srcOrd="0" destOrd="0" presId="urn:microsoft.com/office/officeart/2008/layout/VerticalCurvedList"/>
    <dgm:cxn modelId="{E7699850-FD9D-42DF-897D-BC967E564D51}" type="presParOf" srcId="{0F5D4CA1-4432-44CD-BE27-F32519AF64CD}" destId="{6830CFDF-9714-4431-B468-F92E868CD284}" srcOrd="9" destOrd="0" presId="urn:microsoft.com/office/officeart/2008/layout/VerticalCurvedList"/>
    <dgm:cxn modelId="{F03E5678-132A-4569-A6C6-B61AD9AD5CAB}" type="presParOf" srcId="{0F5D4CA1-4432-44CD-BE27-F32519AF64CD}" destId="{C06173C2-C0AC-403D-A46F-3EC941C73131}" srcOrd="10" destOrd="0" presId="urn:microsoft.com/office/officeart/2008/layout/VerticalCurvedList"/>
    <dgm:cxn modelId="{D7D168EA-965B-475E-9629-7CBE893256BC}" type="presParOf" srcId="{C06173C2-C0AC-403D-A46F-3EC941C73131}" destId="{40653E1D-DED0-4E19-83E3-7BFB4660D6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3AFBF-6721-47BB-A758-7D217BE61A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9CD1F4-B7FF-400D-87E3-7FAAE520DD66}">
      <dgm:prSet/>
      <dgm:spPr/>
      <dgm:t>
        <a:bodyPr/>
        <a:lstStyle/>
        <a:p>
          <a:r>
            <a:rPr lang="fr-FR" dirty="0"/>
            <a:t>Pour tout renseignement complémentaire, vous pouvez contacter le service urbanisme de la commune du lieu des travaux</a:t>
          </a:r>
          <a:endParaRPr lang="en-US" dirty="0"/>
        </a:p>
      </dgm:t>
    </dgm:pt>
    <dgm:pt modelId="{662B9EDD-85AF-48CD-B5F5-21A40D368116}" type="parTrans" cxnId="{A3DFB540-8D58-41D1-A9E5-8E0DE1B07AD8}">
      <dgm:prSet/>
      <dgm:spPr/>
      <dgm:t>
        <a:bodyPr/>
        <a:lstStyle/>
        <a:p>
          <a:endParaRPr lang="en-US"/>
        </a:p>
      </dgm:t>
    </dgm:pt>
    <dgm:pt modelId="{DF0C784F-1CE5-46F4-A94E-C9B6AA8346DB}" type="sibTrans" cxnId="{A3DFB540-8D58-41D1-A9E5-8E0DE1B07AD8}">
      <dgm:prSet/>
      <dgm:spPr/>
      <dgm:t>
        <a:bodyPr/>
        <a:lstStyle/>
        <a:p>
          <a:endParaRPr lang="en-US"/>
        </a:p>
      </dgm:t>
    </dgm:pt>
    <dgm:pt modelId="{70F55345-12DD-4EE2-8B18-4496069A4F91}">
      <dgm:prSet/>
      <dgm:spPr/>
      <dgm:t>
        <a:bodyPr/>
        <a:lstStyle/>
        <a:p>
          <a:endParaRPr lang="en-US" dirty="0"/>
        </a:p>
      </dgm:t>
    </dgm:pt>
    <dgm:pt modelId="{4551C0A0-C09D-42C2-8B66-D44C0854BF76}" type="parTrans" cxnId="{8345E1FB-3051-42E7-8671-AAD6447F72CD}">
      <dgm:prSet/>
      <dgm:spPr/>
      <dgm:t>
        <a:bodyPr/>
        <a:lstStyle/>
        <a:p>
          <a:endParaRPr lang="en-US"/>
        </a:p>
      </dgm:t>
    </dgm:pt>
    <dgm:pt modelId="{79DECDE5-00FF-4253-8D55-924BC14BDF5A}" type="sibTrans" cxnId="{8345E1FB-3051-42E7-8671-AAD6447F72CD}">
      <dgm:prSet/>
      <dgm:spPr/>
      <dgm:t>
        <a:bodyPr/>
        <a:lstStyle/>
        <a:p>
          <a:endParaRPr lang="en-US"/>
        </a:p>
      </dgm:t>
    </dgm:pt>
    <dgm:pt modelId="{5F17C562-B7F3-447A-AF4B-6AE2AFE17FCC}" type="pres">
      <dgm:prSet presAssocID="{7113AFBF-6721-47BB-A758-7D217BE61A82}" presName="root" presStyleCnt="0">
        <dgm:presLayoutVars>
          <dgm:dir/>
          <dgm:resizeHandles val="exact"/>
        </dgm:presLayoutVars>
      </dgm:prSet>
      <dgm:spPr/>
    </dgm:pt>
    <dgm:pt modelId="{54DCB563-6BA1-4853-AE0C-C49C8C3F4E74}" type="pres">
      <dgm:prSet presAssocID="{A29CD1F4-B7FF-400D-87E3-7FAAE520DD66}" presName="compNode" presStyleCnt="0"/>
      <dgm:spPr/>
    </dgm:pt>
    <dgm:pt modelId="{F2CD8734-4808-427C-B6A9-DCF7FEA05D0A}" type="pres">
      <dgm:prSet presAssocID="{A29CD1F4-B7FF-400D-87E3-7FAAE520DD66}" presName="bgRect" presStyleLbl="bgShp" presStyleIdx="0" presStyleCnt="2"/>
      <dgm:spPr/>
    </dgm:pt>
    <dgm:pt modelId="{E8A23D87-5612-4712-B125-0EC3D2EB4F6D}" type="pres">
      <dgm:prSet presAssocID="{A29CD1F4-B7FF-400D-87E3-7FAAE520DD6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ère"/>
        </a:ext>
      </dgm:extLst>
    </dgm:pt>
    <dgm:pt modelId="{5CC3C7F2-D612-4713-A9AF-A83504B7DE08}" type="pres">
      <dgm:prSet presAssocID="{A29CD1F4-B7FF-400D-87E3-7FAAE520DD66}" presName="spaceRect" presStyleCnt="0"/>
      <dgm:spPr/>
    </dgm:pt>
    <dgm:pt modelId="{B192CFAC-484E-4019-8B6C-EB260B0FF47B}" type="pres">
      <dgm:prSet presAssocID="{A29CD1F4-B7FF-400D-87E3-7FAAE520DD66}" presName="parTx" presStyleLbl="revTx" presStyleIdx="0" presStyleCnt="2" custLinFactNeighborX="-12730" custLinFactNeighborY="235">
        <dgm:presLayoutVars>
          <dgm:chMax val="0"/>
          <dgm:chPref val="0"/>
        </dgm:presLayoutVars>
      </dgm:prSet>
      <dgm:spPr/>
    </dgm:pt>
    <dgm:pt modelId="{3D3EF03C-7FF8-4C66-B639-B96370F098A4}" type="pres">
      <dgm:prSet presAssocID="{DF0C784F-1CE5-46F4-A94E-C9B6AA8346DB}" presName="sibTrans" presStyleCnt="0"/>
      <dgm:spPr/>
    </dgm:pt>
    <dgm:pt modelId="{3B7BFDBA-37BB-48AC-ABA5-A8C022C7F638}" type="pres">
      <dgm:prSet presAssocID="{70F55345-12DD-4EE2-8B18-4496069A4F91}" presName="compNode" presStyleCnt="0"/>
      <dgm:spPr/>
    </dgm:pt>
    <dgm:pt modelId="{E321D7C1-588F-4155-B5A0-C0F617B9B1B8}" type="pres">
      <dgm:prSet presAssocID="{70F55345-12DD-4EE2-8B18-4496069A4F91}" presName="bgRect" presStyleLbl="bgShp" presStyleIdx="1" presStyleCnt="2" custLinFactNeighborX="-78" custLinFactNeighborY="-4866"/>
      <dgm:spPr/>
    </dgm:pt>
    <dgm:pt modelId="{861BFBE9-F47F-4A88-B8AB-580EAED03225}" type="pres">
      <dgm:prSet presAssocID="{70F55345-12DD-4EE2-8B18-4496069A4F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resse de courrier"/>
        </a:ext>
      </dgm:extLst>
    </dgm:pt>
    <dgm:pt modelId="{9F90E677-E9B1-49F7-9B91-534A3E3FC44C}" type="pres">
      <dgm:prSet presAssocID="{70F55345-12DD-4EE2-8B18-4496069A4F91}" presName="spaceRect" presStyleCnt="0"/>
      <dgm:spPr/>
    </dgm:pt>
    <dgm:pt modelId="{A03AE33C-EA24-4D09-91AA-C4908BDE166D}" type="pres">
      <dgm:prSet presAssocID="{70F55345-12DD-4EE2-8B18-4496069A4F91}" presName="parTx" presStyleLbl="revTx" presStyleIdx="1" presStyleCnt="2">
        <dgm:presLayoutVars>
          <dgm:chMax val="0"/>
          <dgm:chPref val="0"/>
        </dgm:presLayoutVars>
      </dgm:prSet>
      <dgm:spPr/>
    </dgm:pt>
  </dgm:ptLst>
  <dgm:cxnLst>
    <dgm:cxn modelId="{46832419-AE8D-4EDD-B5CE-07D21EE8F63A}" type="presOf" srcId="{70F55345-12DD-4EE2-8B18-4496069A4F91}" destId="{A03AE33C-EA24-4D09-91AA-C4908BDE166D}" srcOrd="0" destOrd="0" presId="urn:microsoft.com/office/officeart/2018/2/layout/IconVerticalSolidList"/>
    <dgm:cxn modelId="{2977F81E-4650-4D71-88DB-724ABAB5688C}" type="presOf" srcId="{7113AFBF-6721-47BB-A758-7D217BE61A82}" destId="{5F17C562-B7F3-447A-AF4B-6AE2AFE17FCC}" srcOrd="0" destOrd="0" presId="urn:microsoft.com/office/officeart/2018/2/layout/IconVerticalSolidList"/>
    <dgm:cxn modelId="{A3DFB540-8D58-41D1-A9E5-8E0DE1B07AD8}" srcId="{7113AFBF-6721-47BB-A758-7D217BE61A82}" destId="{A29CD1F4-B7FF-400D-87E3-7FAAE520DD66}" srcOrd="0" destOrd="0" parTransId="{662B9EDD-85AF-48CD-B5F5-21A40D368116}" sibTransId="{DF0C784F-1CE5-46F4-A94E-C9B6AA8346DB}"/>
    <dgm:cxn modelId="{C8DA85BD-D6E2-4478-ABC3-C2907438976F}" type="presOf" srcId="{A29CD1F4-B7FF-400D-87E3-7FAAE520DD66}" destId="{B192CFAC-484E-4019-8B6C-EB260B0FF47B}" srcOrd="0" destOrd="0" presId="urn:microsoft.com/office/officeart/2018/2/layout/IconVerticalSolidList"/>
    <dgm:cxn modelId="{8345E1FB-3051-42E7-8671-AAD6447F72CD}" srcId="{7113AFBF-6721-47BB-A758-7D217BE61A82}" destId="{70F55345-12DD-4EE2-8B18-4496069A4F91}" srcOrd="1" destOrd="0" parTransId="{4551C0A0-C09D-42C2-8B66-D44C0854BF76}" sibTransId="{79DECDE5-00FF-4253-8D55-924BC14BDF5A}"/>
    <dgm:cxn modelId="{D67541DC-DD00-4719-A322-3F9C8ECF4D49}" type="presParOf" srcId="{5F17C562-B7F3-447A-AF4B-6AE2AFE17FCC}" destId="{54DCB563-6BA1-4853-AE0C-C49C8C3F4E74}" srcOrd="0" destOrd="0" presId="urn:microsoft.com/office/officeart/2018/2/layout/IconVerticalSolidList"/>
    <dgm:cxn modelId="{BB38C431-C083-4FCC-8ECE-D5507C919B40}" type="presParOf" srcId="{54DCB563-6BA1-4853-AE0C-C49C8C3F4E74}" destId="{F2CD8734-4808-427C-B6A9-DCF7FEA05D0A}" srcOrd="0" destOrd="0" presId="urn:microsoft.com/office/officeart/2018/2/layout/IconVerticalSolidList"/>
    <dgm:cxn modelId="{0E7D99AB-48EB-44AB-8E8B-D415B4BAC8AB}" type="presParOf" srcId="{54DCB563-6BA1-4853-AE0C-C49C8C3F4E74}" destId="{E8A23D87-5612-4712-B125-0EC3D2EB4F6D}" srcOrd="1" destOrd="0" presId="urn:microsoft.com/office/officeart/2018/2/layout/IconVerticalSolidList"/>
    <dgm:cxn modelId="{53A4ECBA-8734-48EE-AF89-BBA4F18F86A7}" type="presParOf" srcId="{54DCB563-6BA1-4853-AE0C-C49C8C3F4E74}" destId="{5CC3C7F2-D612-4713-A9AF-A83504B7DE08}" srcOrd="2" destOrd="0" presId="urn:microsoft.com/office/officeart/2018/2/layout/IconVerticalSolidList"/>
    <dgm:cxn modelId="{EA546D0F-CF3C-4177-B999-32C13CBDED38}" type="presParOf" srcId="{54DCB563-6BA1-4853-AE0C-C49C8C3F4E74}" destId="{B192CFAC-484E-4019-8B6C-EB260B0FF47B}" srcOrd="3" destOrd="0" presId="urn:microsoft.com/office/officeart/2018/2/layout/IconVerticalSolidList"/>
    <dgm:cxn modelId="{5AC1BCEA-0884-4489-8E90-59FF74CFA276}" type="presParOf" srcId="{5F17C562-B7F3-447A-AF4B-6AE2AFE17FCC}" destId="{3D3EF03C-7FF8-4C66-B639-B96370F098A4}" srcOrd="1" destOrd="0" presId="urn:microsoft.com/office/officeart/2018/2/layout/IconVerticalSolidList"/>
    <dgm:cxn modelId="{B2B2DD5D-8ADC-4C76-9078-56123EA2C54C}" type="presParOf" srcId="{5F17C562-B7F3-447A-AF4B-6AE2AFE17FCC}" destId="{3B7BFDBA-37BB-48AC-ABA5-A8C022C7F638}" srcOrd="2" destOrd="0" presId="urn:microsoft.com/office/officeart/2018/2/layout/IconVerticalSolidList"/>
    <dgm:cxn modelId="{90D6B619-387B-42C7-8A66-C0A2F24C7B1E}" type="presParOf" srcId="{3B7BFDBA-37BB-48AC-ABA5-A8C022C7F638}" destId="{E321D7C1-588F-4155-B5A0-C0F617B9B1B8}" srcOrd="0" destOrd="0" presId="urn:microsoft.com/office/officeart/2018/2/layout/IconVerticalSolidList"/>
    <dgm:cxn modelId="{16A43022-C91E-4286-8A63-BD8D05B120D5}" type="presParOf" srcId="{3B7BFDBA-37BB-48AC-ABA5-A8C022C7F638}" destId="{861BFBE9-F47F-4A88-B8AB-580EAED03225}" srcOrd="1" destOrd="0" presId="urn:microsoft.com/office/officeart/2018/2/layout/IconVerticalSolidList"/>
    <dgm:cxn modelId="{8D8F5281-C18E-4A92-BCA5-79D18E42FD64}" type="presParOf" srcId="{3B7BFDBA-37BB-48AC-ABA5-A8C022C7F638}" destId="{9F90E677-E9B1-49F7-9B91-534A3E3FC44C}" srcOrd="2" destOrd="0" presId="urn:microsoft.com/office/officeart/2018/2/layout/IconVerticalSolidList"/>
    <dgm:cxn modelId="{223BBC82-2677-4D3F-B5A5-97B0BF81A036}" type="presParOf" srcId="{3B7BFDBA-37BB-48AC-ABA5-A8C022C7F638}" destId="{A03AE33C-EA24-4D09-91AA-C4908BDE16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36B9-BE50-46E0-A217-4ABE7F0B5B79}">
      <dsp:nvSpPr>
        <dsp:cNvPr id="0" name=""/>
        <dsp:cNvSpPr/>
      </dsp:nvSpPr>
      <dsp:spPr>
        <a:xfrm>
          <a:off x="-6624383" y="-1013028"/>
          <a:ext cx="7884365" cy="7884365"/>
        </a:xfrm>
        <a:prstGeom prst="blockArc">
          <a:avLst>
            <a:gd name="adj1" fmla="val 18900000"/>
            <a:gd name="adj2" fmla="val 2700000"/>
            <a:gd name="adj3" fmla="val 27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E740FF-91A1-4E82-914E-4398A4BE241A}">
      <dsp:nvSpPr>
        <dsp:cNvPr id="0" name=""/>
        <dsp:cNvSpPr/>
      </dsp:nvSpPr>
      <dsp:spPr>
        <a:xfrm>
          <a:off x="550343" y="288093"/>
          <a:ext cx="5340472" cy="88838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44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Avant d'entamer cette démarche, préparez votre dossier numérique. Chaque pièce du dossier doit faire l’objet d’un seul document. Vous pouvez les nommer « plan-de-situation.pdf » ; « plan-de-masse.pdf » etc…</a:t>
          </a:r>
          <a:endParaRPr lang="en-US" sz="1400" kern="1200" dirty="0"/>
        </a:p>
      </dsp:txBody>
      <dsp:txXfrm>
        <a:off x="550343" y="288093"/>
        <a:ext cx="5340472" cy="888389"/>
      </dsp:txXfrm>
    </dsp:sp>
    <dsp:sp modelId="{B5C0B1C1-E5CF-4DB8-A646-9DD7705F74E6}">
      <dsp:nvSpPr>
        <dsp:cNvPr id="0" name=""/>
        <dsp:cNvSpPr/>
      </dsp:nvSpPr>
      <dsp:spPr>
        <a:xfrm>
          <a:off x="92516" y="274461"/>
          <a:ext cx="915653" cy="9156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35918-3603-4E5A-BFB8-10814A73CBDF}">
      <dsp:nvSpPr>
        <dsp:cNvPr id="0" name=""/>
        <dsp:cNvSpPr/>
      </dsp:nvSpPr>
      <dsp:spPr>
        <a:xfrm>
          <a:off x="1075247" y="1464459"/>
          <a:ext cx="4815567" cy="73252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44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Chaque pièce déposée ne doit pas dépasser la taille maximum 15 Mo par document. Les extensions de format de fichier acceptées sont : *</a:t>
          </a:r>
          <a:r>
            <a:rPr lang="fr-FR" sz="1400" kern="1200" dirty="0" err="1"/>
            <a:t>pdf</a:t>
          </a:r>
          <a:r>
            <a:rPr lang="fr-FR" sz="1400" kern="1200" dirty="0"/>
            <a:t>, *jpg, *png</a:t>
          </a:r>
          <a:endParaRPr lang="en-US" sz="1400" kern="1200" dirty="0"/>
        </a:p>
      </dsp:txBody>
      <dsp:txXfrm>
        <a:off x="1075247" y="1464459"/>
        <a:ext cx="4815567" cy="732522"/>
      </dsp:txXfrm>
    </dsp:sp>
    <dsp:sp modelId="{A5631308-CAB0-4086-A4EC-9FFD8FCE92B4}">
      <dsp:nvSpPr>
        <dsp:cNvPr id="0" name=""/>
        <dsp:cNvSpPr/>
      </dsp:nvSpPr>
      <dsp:spPr>
        <a:xfrm>
          <a:off x="617420" y="1372894"/>
          <a:ext cx="915653" cy="9156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C7177-FAC1-4CB7-8AB7-F5AC5363E36C}">
      <dsp:nvSpPr>
        <dsp:cNvPr id="0" name=""/>
        <dsp:cNvSpPr/>
      </dsp:nvSpPr>
      <dsp:spPr>
        <a:xfrm>
          <a:off x="1236351" y="2622732"/>
          <a:ext cx="4654464" cy="6128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44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Si vous n’avez pas de scanner, vous pouvez utiliser une application scanner de votre portable.</a:t>
          </a:r>
          <a:endParaRPr lang="en-US" sz="1400" kern="1200" dirty="0"/>
        </a:p>
      </dsp:txBody>
      <dsp:txXfrm>
        <a:off x="1236351" y="2622732"/>
        <a:ext cx="4654464" cy="612843"/>
      </dsp:txXfrm>
    </dsp:sp>
    <dsp:sp modelId="{D5FAAD45-8147-46A0-AF3F-F6753D6B533C}">
      <dsp:nvSpPr>
        <dsp:cNvPr id="0" name=""/>
        <dsp:cNvSpPr/>
      </dsp:nvSpPr>
      <dsp:spPr>
        <a:xfrm>
          <a:off x="778524" y="2471327"/>
          <a:ext cx="915653" cy="9156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4EF91-DD62-4512-90B8-40FED1B03413}">
      <dsp:nvSpPr>
        <dsp:cNvPr id="0" name=""/>
        <dsp:cNvSpPr/>
      </dsp:nvSpPr>
      <dsp:spPr>
        <a:xfrm>
          <a:off x="1075247" y="3585135"/>
          <a:ext cx="4815567" cy="884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44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Attention : les pièces scannées doivent être lisibles afin de nous permettre la meilleure instruction possible de votre dossier. Par exemple, sur vos plans, veillez à bien indiquer les mesures.</a:t>
          </a:r>
          <a:endParaRPr lang="en-US" sz="1400" kern="1200" dirty="0"/>
        </a:p>
      </dsp:txBody>
      <dsp:txXfrm>
        <a:off x="1075247" y="3585135"/>
        <a:ext cx="4815567" cy="884902"/>
      </dsp:txXfrm>
    </dsp:sp>
    <dsp:sp modelId="{BFA06A37-0BEF-415A-B8AD-687CBD03476D}">
      <dsp:nvSpPr>
        <dsp:cNvPr id="0" name=""/>
        <dsp:cNvSpPr/>
      </dsp:nvSpPr>
      <dsp:spPr>
        <a:xfrm>
          <a:off x="617420" y="3569759"/>
          <a:ext cx="915653" cy="9156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0CFDF-9714-4431-B468-F92E868CD284}">
      <dsp:nvSpPr>
        <dsp:cNvPr id="0" name=""/>
        <dsp:cNvSpPr/>
      </dsp:nvSpPr>
      <dsp:spPr>
        <a:xfrm>
          <a:off x="550343" y="4668584"/>
          <a:ext cx="5340472" cy="91486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44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Mémorisez vos références cadastrales 1 ou 2 lettres/4 chiffres (exemple </a:t>
          </a:r>
          <a:r>
            <a:rPr lang="fr-FR" sz="1400" kern="1200" dirty="0" err="1"/>
            <a:t>n°ZV</a:t>
          </a:r>
          <a:r>
            <a:rPr lang="fr-FR" sz="1400" kern="1200" dirty="0"/>
            <a:t> 0153) vous pouvez en avoir plusieurs. Pour les communes nouvelles, indiquez le préfixe de votre commune déléguée.</a:t>
          </a:r>
          <a:endParaRPr lang="en-US" sz="1400" kern="1200" dirty="0"/>
        </a:p>
      </dsp:txBody>
      <dsp:txXfrm>
        <a:off x="550343" y="4668584"/>
        <a:ext cx="5340472" cy="914869"/>
      </dsp:txXfrm>
    </dsp:sp>
    <dsp:sp modelId="{40653E1D-DED0-4E19-83E3-7BFB4660D63B}">
      <dsp:nvSpPr>
        <dsp:cNvPr id="0" name=""/>
        <dsp:cNvSpPr/>
      </dsp:nvSpPr>
      <dsp:spPr>
        <a:xfrm>
          <a:off x="92516" y="4668192"/>
          <a:ext cx="915653" cy="9156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D8734-4808-427C-B6A9-DCF7FEA05D0A}">
      <dsp:nvSpPr>
        <dsp:cNvPr id="0" name=""/>
        <dsp:cNvSpPr/>
      </dsp:nvSpPr>
      <dsp:spPr>
        <a:xfrm>
          <a:off x="0" y="925715"/>
          <a:ext cx="4256265" cy="17090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23D87-5612-4712-B125-0EC3D2EB4F6D}">
      <dsp:nvSpPr>
        <dsp:cNvPr id="0" name=""/>
        <dsp:cNvSpPr/>
      </dsp:nvSpPr>
      <dsp:spPr>
        <a:xfrm>
          <a:off x="516976" y="1310243"/>
          <a:ext cx="939957" cy="93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92CFAC-484E-4019-8B6C-EB260B0FF47B}">
      <dsp:nvSpPr>
        <dsp:cNvPr id="0" name=""/>
        <dsp:cNvSpPr/>
      </dsp:nvSpPr>
      <dsp:spPr>
        <a:xfrm>
          <a:off x="1683367" y="929731"/>
          <a:ext cx="2282354"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622300">
            <a:lnSpc>
              <a:spcPct val="90000"/>
            </a:lnSpc>
            <a:spcBef>
              <a:spcPct val="0"/>
            </a:spcBef>
            <a:spcAft>
              <a:spcPct val="35000"/>
            </a:spcAft>
            <a:buNone/>
          </a:pPr>
          <a:r>
            <a:rPr lang="fr-FR" sz="1400" kern="1200" dirty="0"/>
            <a:t>Pour tout renseignement complémentaire, vous pouvez contacter le service urbanisme de la commune du lieu des travaux</a:t>
          </a:r>
          <a:endParaRPr lang="en-US" sz="1400" kern="1200" dirty="0"/>
        </a:p>
      </dsp:txBody>
      <dsp:txXfrm>
        <a:off x="1683367" y="929731"/>
        <a:ext cx="2282354" cy="1709013"/>
      </dsp:txXfrm>
    </dsp:sp>
    <dsp:sp modelId="{E321D7C1-588F-4155-B5A0-C0F617B9B1B8}">
      <dsp:nvSpPr>
        <dsp:cNvPr id="0" name=""/>
        <dsp:cNvSpPr/>
      </dsp:nvSpPr>
      <dsp:spPr>
        <a:xfrm>
          <a:off x="0" y="2978822"/>
          <a:ext cx="4256265" cy="17090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BFBE9-F47F-4A88-B8AB-580EAED03225}">
      <dsp:nvSpPr>
        <dsp:cNvPr id="0" name=""/>
        <dsp:cNvSpPr/>
      </dsp:nvSpPr>
      <dsp:spPr>
        <a:xfrm>
          <a:off x="516976" y="3446510"/>
          <a:ext cx="939957" cy="93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AE33C-EA24-4D09-91AA-C4908BDE166D}">
      <dsp:nvSpPr>
        <dsp:cNvPr id="0" name=""/>
        <dsp:cNvSpPr/>
      </dsp:nvSpPr>
      <dsp:spPr>
        <a:xfrm>
          <a:off x="1973910" y="3061982"/>
          <a:ext cx="2282354"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1973910" y="3061982"/>
        <a:ext cx="2282354" cy="17090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F5ECF-F8DA-4430-9A49-7CAAB83967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BD59819-9AF5-455B-8038-C0DC67734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35F2071-344A-4D18-BFAC-6301F894E9AD}"/>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56A08FCD-E6DB-4B3B-9C16-23B957C7A6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A3AD-84CB-402A-8534-43121EF4EE8C}"/>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60517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9CBB3-982D-4E5A-8D4C-D0F0DFF74F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7E5B40-42D3-429B-AE86-905066875A2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E683F4-F6A5-48B6-BFEE-E405F206C33D}"/>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F607C9B1-3919-4535-9E45-6A0568881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6A90D2-57B5-4345-9019-AC009F414FC8}"/>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09479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761DCE-B366-47A7-8E75-2B530A72BA2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C93C16-4646-4D7F-8784-D94ABFE3CA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75FA85-9A84-459E-843A-20B1C78DB490}"/>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881DFA9E-43A9-4984-9930-11FD1EB015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2485AC-9B86-48A2-BB47-B2144A3F106C}"/>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181517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918ED-5CDA-43C5-9618-44FB4B8E5A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1F037-E939-47E5-944D-031680E5EA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526005-754B-42DA-A753-DAEF3367658D}"/>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E1EF4AF7-9B73-4B98-949B-9F60108BBD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AFA5B2-4F19-452C-A4C9-C63F1392A24F}"/>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49400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39730-8878-45A7-BBC2-92E8433EC8F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845678-E168-4722-AEFB-1BDB2686A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99C700-9A7F-44F3-8A3E-910CF3303E8F}"/>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0FBFDB09-85B4-4790-BA98-58D16FFB0D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6BA2FD-31BD-42A2-99EC-C995523B5040}"/>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27744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1ED5A-D2C1-45EB-9843-9C89B24D97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58A3A8-7543-471E-B449-3F3494AA4D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5A45BD-85AD-491F-B048-45C30A44E9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EDB15C-23AB-4A88-855D-29A014D80136}"/>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6" name="Espace réservé du pied de page 5">
            <a:extLst>
              <a:ext uri="{FF2B5EF4-FFF2-40B4-BE49-F238E27FC236}">
                <a16:creationId xmlns:a16="http://schemas.microsoft.com/office/drawing/2014/main" id="{36CB7F88-9307-4E60-A258-3848031A19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A00F94-41E5-440A-8B7D-99460FDF5B8E}"/>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7886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FED5C-14C4-470F-8B89-43D980523A9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73364F-E98C-4C9F-9CFA-B34AEE35F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6DBDCB8-9EA6-43C8-9CC8-59C68E235BD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FB1896-7FA4-43F7-932A-CED491B55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5DDCCD-C452-4D14-8FF3-30ACB9B0EF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6CF9C1-81EC-46A8-87AB-DD2E54E44BB4}"/>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8" name="Espace réservé du pied de page 7">
            <a:extLst>
              <a:ext uri="{FF2B5EF4-FFF2-40B4-BE49-F238E27FC236}">
                <a16:creationId xmlns:a16="http://schemas.microsoft.com/office/drawing/2014/main" id="{9E1B6390-34A1-4377-A7E1-1761B6795B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8E52D3C-6E29-419C-897B-CF7D98204E3E}"/>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415646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CF771-ECDC-45B0-94C7-89E91454A8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419237-93FC-438E-AEF6-CD977CB0E842}"/>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4" name="Espace réservé du pied de page 3">
            <a:extLst>
              <a:ext uri="{FF2B5EF4-FFF2-40B4-BE49-F238E27FC236}">
                <a16:creationId xmlns:a16="http://schemas.microsoft.com/office/drawing/2014/main" id="{BE5B9165-28CB-4C16-9697-BA0A920F52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70EA9D-F754-4864-BD15-923DCA7CD9FC}"/>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424270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E02725-BB04-4878-A0AF-A415437075D8}"/>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3" name="Espace réservé du pied de page 2">
            <a:extLst>
              <a:ext uri="{FF2B5EF4-FFF2-40B4-BE49-F238E27FC236}">
                <a16:creationId xmlns:a16="http://schemas.microsoft.com/office/drawing/2014/main" id="{B4EE1608-C7CE-4AB0-878C-E81097C3B9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5DFE27-2799-4410-AC51-EE061F76BEAB}"/>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37405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252BD-8254-4CEC-9AD7-40B8CBDAF4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99A04F5-32BB-4B92-8F32-F5ABDE3E1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CF1C58-1FBA-4C03-A8C9-9A505756A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F6C030-C87E-40BC-84C8-DA6D569696B2}"/>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6" name="Espace réservé du pied de page 5">
            <a:extLst>
              <a:ext uri="{FF2B5EF4-FFF2-40B4-BE49-F238E27FC236}">
                <a16:creationId xmlns:a16="http://schemas.microsoft.com/office/drawing/2014/main" id="{55F46E5C-A95C-4567-B126-D656ECB726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D9D8B2-78D7-4353-ABDD-22A9EC1A7DC6}"/>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68493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F534A-81E6-4C1C-B468-69D2EF7180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AFD3867-61EF-4881-9763-F898C752A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A07E23-1E40-4F77-8F30-7E90A37EF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F218E4-F47C-469A-B8C1-BFB22EBA4BD6}"/>
              </a:ext>
            </a:extLst>
          </p:cNvPr>
          <p:cNvSpPr>
            <a:spLocks noGrp="1"/>
          </p:cNvSpPr>
          <p:nvPr>
            <p:ph type="dt" sz="half" idx="10"/>
          </p:nvPr>
        </p:nvSpPr>
        <p:spPr/>
        <p:txBody>
          <a:bodyPr/>
          <a:lstStyle/>
          <a:p>
            <a:fld id="{0802F02A-9A09-4AB2-AF2B-522684068EFD}" type="datetimeFigureOut">
              <a:rPr lang="fr-FR" smtClean="0"/>
              <a:t>04/11/2021</a:t>
            </a:fld>
            <a:endParaRPr lang="fr-FR"/>
          </a:p>
        </p:txBody>
      </p:sp>
      <p:sp>
        <p:nvSpPr>
          <p:cNvPr id="6" name="Espace réservé du pied de page 5">
            <a:extLst>
              <a:ext uri="{FF2B5EF4-FFF2-40B4-BE49-F238E27FC236}">
                <a16:creationId xmlns:a16="http://schemas.microsoft.com/office/drawing/2014/main" id="{CDF2E0AD-9958-4305-9204-3A682FFCB7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78FD48-453F-4947-BFA0-248739DFE08C}"/>
              </a:ext>
            </a:extLst>
          </p:cNvPr>
          <p:cNvSpPr>
            <a:spLocks noGrp="1"/>
          </p:cNvSpPr>
          <p:nvPr>
            <p:ph type="sldNum" sz="quarter" idx="12"/>
          </p:nvPr>
        </p:nvSpPr>
        <p:spPr/>
        <p:txBody>
          <a:bodyPr/>
          <a:lstStyle/>
          <a:p>
            <a:fld id="{7DEC0C6F-EFE8-4C72-98AA-1691F4620279}" type="slidenum">
              <a:rPr lang="fr-FR" smtClean="0"/>
              <a:t>‹N°›</a:t>
            </a:fld>
            <a:endParaRPr lang="fr-FR"/>
          </a:p>
        </p:txBody>
      </p:sp>
    </p:spTree>
    <p:extLst>
      <p:ext uri="{BB962C8B-B14F-4D97-AF65-F5344CB8AC3E}">
        <p14:creationId xmlns:p14="http://schemas.microsoft.com/office/powerpoint/2010/main" val="253783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007347C-52FD-4EB9-A3A0-373CD7187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8CC6F8C-C4BD-4CFD-A7A3-10F8FBE7A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E66794-B531-424F-A8E1-B5DB1FB0B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2F02A-9A09-4AB2-AF2B-522684068EFD}" type="datetimeFigureOut">
              <a:rPr lang="fr-FR" smtClean="0"/>
              <a:t>04/11/2021</a:t>
            </a:fld>
            <a:endParaRPr lang="fr-FR"/>
          </a:p>
        </p:txBody>
      </p:sp>
      <p:sp>
        <p:nvSpPr>
          <p:cNvPr id="5" name="Espace réservé du pied de page 4">
            <a:extLst>
              <a:ext uri="{FF2B5EF4-FFF2-40B4-BE49-F238E27FC236}">
                <a16:creationId xmlns:a16="http://schemas.microsoft.com/office/drawing/2014/main" id="{0360704C-186D-40A8-A992-11FE0E989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CCDE48-9226-4563-8A5C-B34C10B3D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C0C6F-EFE8-4C72-98AA-1691F4620279}" type="slidenum">
              <a:rPr lang="fr-FR" smtClean="0"/>
              <a:t>‹N°›</a:t>
            </a:fld>
            <a:endParaRPr lang="fr-FR"/>
          </a:p>
        </p:txBody>
      </p:sp>
    </p:spTree>
    <p:extLst>
      <p:ext uri="{BB962C8B-B14F-4D97-AF65-F5344CB8AC3E}">
        <p14:creationId xmlns:p14="http://schemas.microsoft.com/office/powerpoint/2010/main" val="3888745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ads@ccals.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jpeg"/><Relationship Id="rId3" Type="http://schemas.openxmlformats.org/officeDocument/2006/relationships/diagramLayout" Target="../diagrams/layout2.xml"/><Relationship Id="rId21" Type="http://schemas.openxmlformats.org/officeDocument/2006/relationships/image" Target="../media/image17.jpeg"/><Relationship Id="rId7" Type="http://schemas.openxmlformats.org/officeDocument/2006/relationships/image" Target="../media/image3.jpeg"/><Relationship Id="rId12" Type="http://schemas.openxmlformats.org/officeDocument/2006/relationships/image" Target="../media/image8.png"/><Relationship Id="rId17" Type="http://schemas.openxmlformats.org/officeDocument/2006/relationships/image" Target="../media/image13.jpeg"/><Relationship Id="rId25" Type="http://schemas.openxmlformats.org/officeDocument/2006/relationships/image" Target="../media/image20.png"/><Relationship Id="rId2" Type="http://schemas.openxmlformats.org/officeDocument/2006/relationships/diagramData" Target="../diagrams/data2.xml"/><Relationship Id="rId16" Type="http://schemas.openxmlformats.org/officeDocument/2006/relationships/image" Target="../media/image12.jpeg"/><Relationship Id="rId20"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jpeg"/><Relationship Id="rId24" Type="http://schemas.openxmlformats.org/officeDocument/2006/relationships/image" Target="../media/image2.png"/><Relationship Id="rId5" Type="http://schemas.openxmlformats.org/officeDocument/2006/relationships/diagramColors" Target="../diagrams/colors2.xml"/><Relationship Id="rId15" Type="http://schemas.openxmlformats.org/officeDocument/2006/relationships/image" Target="../media/image11.jpeg"/><Relationship Id="rId23" Type="http://schemas.openxmlformats.org/officeDocument/2006/relationships/image" Target="../media/image19.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2.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www.cadastre.gouv.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njouloiretsarthe.geosphere.fr/guichet-uniqu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D0E1C78B-4E27-44EC-9937-DEEDAB17B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64E711A9-55E7-429C-8DE7-7133C9725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578600" cy="6858003"/>
          </a:xfrm>
          <a:custGeom>
            <a:avLst/>
            <a:gdLst>
              <a:gd name="connsiteX0" fmla="*/ 3840831 w 6450535"/>
              <a:gd name="connsiteY0" fmla="*/ 0 h 6858003"/>
              <a:gd name="connsiteX1" fmla="*/ 0 w 6450535"/>
              <a:gd name="connsiteY1" fmla="*/ 0 h 6858003"/>
              <a:gd name="connsiteX2" fmla="*/ 0 w 6450535"/>
              <a:gd name="connsiteY2" fmla="*/ 6858002 h 6858003"/>
              <a:gd name="connsiteX3" fmla="*/ 222478 w 6450535"/>
              <a:gd name="connsiteY3" fmla="*/ 6858002 h 6858003"/>
              <a:gd name="connsiteX4" fmla="*/ 222478 w 6450535"/>
              <a:gd name="connsiteY4" fmla="*/ 6858003 h 6858003"/>
              <a:gd name="connsiteX5" fmla="*/ 6450535 w 6450535"/>
              <a:gd name="connsiteY5" fmla="*/ 6858003 h 6858003"/>
              <a:gd name="connsiteX6" fmla="*/ 6450535 w 6450535"/>
              <a:gd name="connsiteY6" fmla="*/ 1 h 6858003"/>
              <a:gd name="connsiteX7" fmla="*/ 3840836 w 6450535"/>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0535" h="6858003">
                <a:moveTo>
                  <a:pt x="3840831" y="0"/>
                </a:moveTo>
                <a:lnTo>
                  <a:pt x="0" y="0"/>
                </a:lnTo>
                <a:lnTo>
                  <a:pt x="0" y="6858002"/>
                </a:lnTo>
                <a:lnTo>
                  <a:pt x="222478" y="6858002"/>
                </a:lnTo>
                <a:lnTo>
                  <a:pt x="222478" y="6858003"/>
                </a:lnTo>
                <a:lnTo>
                  <a:pt x="6450535" y="6858003"/>
                </a:lnTo>
                <a:lnTo>
                  <a:pt x="6450535" y="1"/>
                </a:lnTo>
                <a:lnTo>
                  <a:pt x="3840836"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Arc 109">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68074E9-4AD3-4C48-986D-D2FCFFA29A04}"/>
              </a:ext>
            </a:extLst>
          </p:cNvPr>
          <p:cNvSpPr>
            <a:spLocks noGrp="1"/>
          </p:cNvSpPr>
          <p:nvPr>
            <p:ph type="ctrTitle"/>
          </p:nvPr>
        </p:nvSpPr>
        <p:spPr>
          <a:xfrm>
            <a:off x="643467" y="795508"/>
            <a:ext cx="5271106" cy="2798604"/>
          </a:xfrm>
        </p:spPr>
        <p:txBody>
          <a:bodyPr>
            <a:normAutofit/>
          </a:bodyPr>
          <a:lstStyle/>
          <a:p>
            <a:r>
              <a:rPr lang="fr-FR" sz="4400" dirty="0">
                <a:solidFill>
                  <a:srgbClr val="FFFFFF"/>
                </a:solidFill>
                <a:effectLst/>
                <a:ea typeface="Calibri" panose="020F0502020204030204" pitchFamily="34" charset="0"/>
                <a:cs typeface="Times New Roman" panose="02020603050405020304" pitchFamily="18" charset="0"/>
              </a:rPr>
              <a:t>Comment déposer votre demande d’urbanisme en ligne</a:t>
            </a:r>
            <a:endParaRPr lang="fr-FR" sz="4700" dirty="0">
              <a:solidFill>
                <a:srgbClr val="FFFFFF"/>
              </a:solidFill>
            </a:endParaRPr>
          </a:p>
        </p:txBody>
      </p:sp>
      <p:sp>
        <p:nvSpPr>
          <p:cNvPr id="112" name="Oval 111">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21D8EE27-6D23-400D-B4BC-CEA52B249142}"/>
              </a:ext>
            </a:extLst>
          </p:cNvPr>
          <p:cNvSpPr>
            <a:spLocks noGrp="1"/>
          </p:cNvSpPr>
          <p:nvPr>
            <p:ph type="subTitle" idx="1"/>
          </p:nvPr>
        </p:nvSpPr>
        <p:spPr>
          <a:xfrm>
            <a:off x="652789" y="3898976"/>
            <a:ext cx="5271106" cy="2292581"/>
          </a:xfrm>
        </p:spPr>
        <p:txBody>
          <a:bodyPr>
            <a:normAutofit/>
          </a:bodyPr>
          <a:lstStyle/>
          <a:p>
            <a:r>
              <a:rPr lang="fr-FR" dirty="0">
                <a:solidFill>
                  <a:srgbClr val="FFFFFF"/>
                </a:solidFill>
                <a:effectLst/>
                <a:latin typeface="+mj-lt"/>
                <a:ea typeface="Calibri" panose="020F0502020204030204" pitchFamily="34" charset="0"/>
                <a:cs typeface="Times New Roman" panose="02020603050405020304" pitchFamily="18" charset="0"/>
              </a:rPr>
              <a:t>Guide d’utilisation de la plateforme de dépôt d’une demande d’autorisation en ligne sur une commune de la CCALS.</a:t>
            </a:r>
            <a:endParaRPr lang="fr-FR" dirty="0">
              <a:solidFill>
                <a:srgbClr val="FFFFFF"/>
              </a:solidFill>
              <a:latin typeface="+mj-lt"/>
            </a:endParaRPr>
          </a:p>
        </p:txBody>
      </p:sp>
      <p:pic>
        <p:nvPicPr>
          <p:cNvPr id="31" name="Image 30">
            <a:extLst>
              <a:ext uri="{FF2B5EF4-FFF2-40B4-BE49-F238E27FC236}">
                <a16:creationId xmlns:a16="http://schemas.microsoft.com/office/drawing/2014/main" id="{73C52339-F683-4219-9C9F-B2FA7E50A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622" y="1716347"/>
            <a:ext cx="5096871" cy="2191655"/>
          </a:xfrm>
          <a:prstGeom prst="rect">
            <a:avLst/>
          </a:prstGeom>
          <a:ln>
            <a:noFill/>
          </a:ln>
          <a:effectLst>
            <a:outerShdw blurRad="292100" dist="139700" dir="2700000" algn="tl" rotWithShape="0">
              <a:srgbClr val="333333">
                <a:alpha val="65000"/>
              </a:srgbClr>
            </a:outerShdw>
          </a:effectLst>
        </p:spPr>
      </p:pic>
      <p:pic>
        <p:nvPicPr>
          <p:cNvPr id="22" name="Image 21">
            <a:extLst>
              <a:ext uri="{FF2B5EF4-FFF2-40B4-BE49-F238E27FC236}">
                <a16:creationId xmlns:a16="http://schemas.microsoft.com/office/drawing/2014/main" id="{CDAF43D1-53BA-444D-B6CE-93812E0D3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6601" y="284061"/>
            <a:ext cx="1436360" cy="1179730"/>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pic>
        <p:nvPicPr>
          <p:cNvPr id="7" name="Image 6">
            <a:extLst>
              <a:ext uri="{FF2B5EF4-FFF2-40B4-BE49-F238E27FC236}">
                <a16:creationId xmlns:a16="http://schemas.microsoft.com/office/drawing/2014/main" id="{5C6D687F-7DFC-428C-BA1C-88B4FA2E6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3705" y="5127548"/>
            <a:ext cx="638860" cy="487551"/>
          </a:xfrm>
          <a:prstGeom prst="rect">
            <a:avLst/>
          </a:prstGeom>
        </p:spPr>
      </p:pic>
      <p:pic>
        <p:nvPicPr>
          <p:cNvPr id="9" name="Image 8" descr="Une image contenant pièce de monnaie&#10;&#10;Description générée automatiquement">
            <a:extLst>
              <a:ext uri="{FF2B5EF4-FFF2-40B4-BE49-F238E27FC236}">
                <a16:creationId xmlns:a16="http://schemas.microsoft.com/office/drawing/2014/main" id="{05FBC919-C65E-4F72-AB96-2411EC991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2520" y="4286546"/>
            <a:ext cx="537737" cy="52429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9D2FC195-E2AA-49D7-88F7-311894E9EF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8888" y="4415139"/>
            <a:ext cx="497779" cy="353733"/>
          </a:xfrm>
          <a:prstGeom prst="rect">
            <a:avLst/>
          </a:prstGeom>
        </p:spPr>
      </p:pic>
      <p:pic>
        <p:nvPicPr>
          <p:cNvPr id="13" name="Image 12" descr="Une image contenant jouet&#10;&#10;Description générée automatiquement">
            <a:extLst>
              <a:ext uri="{FF2B5EF4-FFF2-40B4-BE49-F238E27FC236}">
                <a16:creationId xmlns:a16="http://schemas.microsoft.com/office/drawing/2014/main" id="{89FB47AD-B300-4200-9497-CE5C0E6A93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97728" y="4301242"/>
            <a:ext cx="797432" cy="540905"/>
          </a:xfrm>
          <a:prstGeom prst="rect">
            <a:avLst/>
          </a:prstGeom>
        </p:spPr>
      </p:pic>
      <p:pic>
        <p:nvPicPr>
          <p:cNvPr id="15" name="Image 14">
            <a:extLst>
              <a:ext uri="{FF2B5EF4-FFF2-40B4-BE49-F238E27FC236}">
                <a16:creationId xmlns:a16="http://schemas.microsoft.com/office/drawing/2014/main" id="{505DEC92-EC5E-47EE-8529-2FA6DFA442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3791" y="4493856"/>
            <a:ext cx="723794" cy="221427"/>
          </a:xfrm>
          <a:prstGeom prst="rect">
            <a:avLst/>
          </a:prstGeom>
        </p:spPr>
      </p:pic>
      <p:pic>
        <p:nvPicPr>
          <p:cNvPr id="17" name="Image 16">
            <a:extLst>
              <a:ext uri="{FF2B5EF4-FFF2-40B4-BE49-F238E27FC236}">
                <a16:creationId xmlns:a16="http://schemas.microsoft.com/office/drawing/2014/main" id="{891DB81A-E325-458F-9134-64B081E9DB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377" y="4442955"/>
            <a:ext cx="617606" cy="334973"/>
          </a:xfrm>
          <a:prstGeom prst="rect">
            <a:avLst/>
          </a:prstGeom>
        </p:spPr>
      </p:pic>
      <p:pic>
        <p:nvPicPr>
          <p:cNvPr id="19" name="Image 18">
            <a:extLst>
              <a:ext uri="{FF2B5EF4-FFF2-40B4-BE49-F238E27FC236}">
                <a16:creationId xmlns:a16="http://schemas.microsoft.com/office/drawing/2014/main" id="{9005EC71-E5C2-4F7B-B5D0-729718C5C8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90164" y="4346472"/>
            <a:ext cx="732000" cy="716508"/>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ADAA96A4-12B1-4E76-99EA-74B1B1CA9C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87295" y="5154704"/>
            <a:ext cx="735160" cy="326738"/>
          </a:xfrm>
          <a:prstGeom prst="rect">
            <a:avLst/>
          </a:prstGeom>
        </p:spPr>
      </p:pic>
      <p:pic>
        <p:nvPicPr>
          <p:cNvPr id="24" name="Image 23">
            <a:extLst>
              <a:ext uri="{FF2B5EF4-FFF2-40B4-BE49-F238E27FC236}">
                <a16:creationId xmlns:a16="http://schemas.microsoft.com/office/drawing/2014/main" id="{F65021AE-1F79-445F-9FAF-9A5A8744DE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63736" y="5058233"/>
            <a:ext cx="537737" cy="536458"/>
          </a:xfrm>
          <a:prstGeom prst="rect">
            <a:avLst/>
          </a:prstGeom>
        </p:spPr>
      </p:pic>
      <p:pic>
        <p:nvPicPr>
          <p:cNvPr id="26" name="Image 25" descr="Une image contenant texte&#10;&#10;Description générée automatiquement">
            <a:extLst>
              <a:ext uri="{FF2B5EF4-FFF2-40B4-BE49-F238E27FC236}">
                <a16:creationId xmlns:a16="http://schemas.microsoft.com/office/drawing/2014/main" id="{0DE3D18B-F478-4310-A926-CF827E6996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70083" y="5944106"/>
            <a:ext cx="767009" cy="341893"/>
          </a:xfrm>
          <a:prstGeom prst="rect">
            <a:avLst/>
          </a:prstGeom>
        </p:spPr>
      </p:pic>
      <p:pic>
        <p:nvPicPr>
          <p:cNvPr id="28" name="Image 27">
            <a:extLst>
              <a:ext uri="{FF2B5EF4-FFF2-40B4-BE49-F238E27FC236}">
                <a16:creationId xmlns:a16="http://schemas.microsoft.com/office/drawing/2014/main" id="{7345D4DC-78D2-4BC7-AFA6-21C2519F5CD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195864" y="5208078"/>
            <a:ext cx="520199" cy="321982"/>
          </a:xfrm>
          <a:prstGeom prst="rect">
            <a:avLst/>
          </a:prstGeom>
        </p:spPr>
      </p:pic>
      <p:pic>
        <p:nvPicPr>
          <p:cNvPr id="30" name="Image 29" descr="Une image contenant texte, clipart&#10;&#10;Description générée automatiquement">
            <a:extLst>
              <a:ext uri="{FF2B5EF4-FFF2-40B4-BE49-F238E27FC236}">
                <a16:creationId xmlns:a16="http://schemas.microsoft.com/office/drawing/2014/main" id="{0EE0FBF2-C333-4D3D-9569-E083AFB38BA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47778" y="5962927"/>
            <a:ext cx="704698" cy="367279"/>
          </a:xfrm>
          <a:prstGeom prst="rect">
            <a:avLst/>
          </a:prstGeom>
        </p:spPr>
      </p:pic>
      <p:pic>
        <p:nvPicPr>
          <p:cNvPr id="97" name="Image 96" descr="Une image contenant texte, carte de visite&#10;&#10;Description générée automatiquement">
            <a:extLst>
              <a:ext uri="{FF2B5EF4-FFF2-40B4-BE49-F238E27FC236}">
                <a16:creationId xmlns:a16="http://schemas.microsoft.com/office/drawing/2014/main" id="{D700F743-DAF3-40DD-8FC4-78EC65B2DE5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38490" y="5838858"/>
            <a:ext cx="367930" cy="637012"/>
          </a:xfrm>
          <a:prstGeom prst="rect">
            <a:avLst/>
          </a:prstGeom>
        </p:spPr>
      </p:pic>
      <p:pic>
        <p:nvPicPr>
          <p:cNvPr id="99" name="Image 98">
            <a:extLst>
              <a:ext uri="{FF2B5EF4-FFF2-40B4-BE49-F238E27FC236}">
                <a16:creationId xmlns:a16="http://schemas.microsoft.com/office/drawing/2014/main" id="{DC43C84B-05D0-49E4-8153-C523269B35A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53350" y="5944106"/>
            <a:ext cx="705170" cy="404922"/>
          </a:xfrm>
          <a:prstGeom prst="rect">
            <a:avLst/>
          </a:prstGeom>
        </p:spPr>
      </p:pic>
      <p:pic>
        <p:nvPicPr>
          <p:cNvPr id="101" name="Image 100">
            <a:extLst>
              <a:ext uri="{FF2B5EF4-FFF2-40B4-BE49-F238E27FC236}">
                <a16:creationId xmlns:a16="http://schemas.microsoft.com/office/drawing/2014/main" id="{5AD8F55D-8088-4F6F-91AF-DBE666C3DCD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7900" t="26962" r="11000" b="12949"/>
          <a:stretch/>
        </p:blipFill>
        <p:spPr>
          <a:xfrm>
            <a:off x="8622400" y="5121703"/>
            <a:ext cx="877727" cy="524631"/>
          </a:xfrm>
          <a:prstGeom prst="rect">
            <a:avLst/>
          </a:prstGeom>
        </p:spPr>
      </p:pic>
      <p:pic>
        <p:nvPicPr>
          <p:cNvPr id="103" name="Image 102">
            <a:extLst>
              <a:ext uri="{FF2B5EF4-FFF2-40B4-BE49-F238E27FC236}">
                <a16:creationId xmlns:a16="http://schemas.microsoft.com/office/drawing/2014/main" id="{7817E193-B96D-4862-A49D-F1B8EEF9EA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16720" y="5873348"/>
            <a:ext cx="638860" cy="546441"/>
          </a:xfrm>
          <a:prstGeom prst="rect">
            <a:avLst/>
          </a:prstGeom>
        </p:spPr>
      </p:pic>
      <p:pic>
        <p:nvPicPr>
          <p:cNvPr id="105" name="Image 104">
            <a:extLst>
              <a:ext uri="{FF2B5EF4-FFF2-40B4-BE49-F238E27FC236}">
                <a16:creationId xmlns:a16="http://schemas.microsoft.com/office/drawing/2014/main" id="{B42D12D2-BE0C-43DF-874F-9D2A649E76D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0112" y="5235847"/>
            <a:ext cx="852791" cy="329314"/>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830900E0-58EB-4401-BEC1-1BC90D3ADD9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08888" y="320580"/>
            <a:ext cx="1423052" cy="1117186"/>
          </a:xfrm>
          <a:prstGeom prst="rect">
            <a:avLst/>
          </a:prstGeom>
        </p:spPr>
      </p:pic>
    </p:spTree>
    <p:extLst>
      <p:ext uri="{BB962C8B-B14F-4D97-AF65-F5344CB8AC3E}">
        <p14:creationId xmlns:p14="http://schemas.microsoft.com/office/powerpoint/2010/main" val="37625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28A5B5-1AAA-4079-998D-15565D271EBB}"/>
              </a:ext>
            </a:extLst>
          </p:cNvPr>
          <p:cNvSpPr>
            <a:spLocks noGrp="1"/>
          </p:cNvSpPr>
          <p:nvPr>
            <p:ph type="title"/>
          </p:nvPr>
        </p:nvSpPr>
        <p:spPr>
          <a:xfrm>
            <a:off x="286305" y="3711765"/>
            <a:ext cx="3697690" cy="2827147"/>
          </a:xfrm>
        </p:spPr>
        <p:txBody>
          <a:bodyPr>
            <a:noAutofit/>
          </a:bodyPr>
          <a:lstStyle/>
          <a:p>
            <a: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Cliquez sur déposer et sélectionnez dans la liste déroulante la commune de votre projet, le type de dossier (DP, PC, PA, CU), le </a:t>
            </a:r>
            <a:r>
              <a:rPr lang="fr-FR" sz="1800" dirty="0" err="1">
                <a:solidFill>
                  <a:srgbClr val="FFFFFF"/>
                </a:solidFill>
                <a:latin typeface="Calibri" panose="020F0502020204030204" pitchFamily="34" charset="0"/>
                <a:ea typeface="DengXian Light" panose="020B0503020204020204" pitchFamily="2" charset="-122"/>
                <a:cs typeface="Times New Roman" panose="02020603050405020304" pitchFamily="18" charset="0"/>
              </a:rPr>
              <a:t>cerfa</a:t>
            </a:r>
            <a: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 correspondant ainsi que l’objet de votre demande.</a:t>
            </a:r>
            <a:b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br>
            <a:b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br>
            <a: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Puis validez.</a:t>
            </a:r>
            <a:b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br>
            <a:endPar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ZoneTexte 8">
            <a:extLst>
              <a:ext uri="{FF2B5EF4-FFF2-40B4-BE49-F238E27FC236}">
                <a16:creationId xmlns:a16="http://schemas.microsoft.com/office/drawing/2014/main" id="{356D20AE-D5C4-4346-8569-20C3DBAEAE20}"/>
              </a:ext>
            </a:extLst>
          </p:cNvPr>
          <p:cNvSpPr txBox="1"/>
          <p:nvPr/>
        </p:nvSpPr>
        <p:spPr>
          <a:xfrm>
            <a:off x="286305" y="1895475"/>
            <a:ext cx="3880967" cy="1938992"/>
          </a:xfrm>
          <a:prstGeom prst="rect">
            <a:avLst/>
          </a:prstGeom>
          <a:noFill/>
        </p:spPr>
        <p:txBody>
          <a:bodyPr wrap="square">
            <a:spAutoFit/>
          </a:bodyPr>
          <a:lstStyle/>
          <a:p>
            <a:r>
              <a:rPr lang="fr-FR" sz="4000" dirty="0">
                <a:solidFill>
                  <a:schemeClr val="bg1"/>
                </a:solidFill>
              </a:rPr>
              <a:t>Troisième étape : </a:t>
            </a:r>
          </a:p>
          <a:p>
            <a:r>
              <a:rPr lang="fr-FR" sz="4000" dirty="0">
                <a:solidFill>
                  <a:schemeClr val="bg1"/>
                </a:solidFill>
              </a:rPr>
              <a:t>le dépôt de votre demande.</a:t>
            </a:r>
          </a:p>
        </p:txBody>
      </p:sp>
      <p:pic>
        <p:nvPicPr>
          <p:cNvPr id="11" name="Espace réservé du contenu 10">
            <a:extLst>
              <a:ext uri="{FF2B5EF4-FFF2-40B4-BE49-F238E27FC236}">
                <a16:creationId xmlns:a16="http://schemas.microsoft.com/office/drawing/2014/main" id="{605760BE-3C00-4A50-84C6-53A1FFE8B4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261" y="883741"/>
            <a:ext cx="7306125" cy="1192837"/>
          </a:xfrm>
          <a:prstGeom prst="rect">
            <a:avLst/>
          </a:prstGeom>
          <a:ln>
            <a:noFill/>
          </a:ln>
          <a:effectLst>
            <a:outerShdw blurRad="292100" dist="139700" dir="2700000" algn="tl" rotWithShape="0">
              <a:srgbClr val="333333">
                <a:alpha val="65000"/>
              </a:srgbClr>
            </a:outerShdw>
          </a:effectLst>
        </p:spPr>
      </p:pic>
      <p:pic>
        <p:nvPicPr>
          <p:cNvPr id="13" name="Image 12" descr="Une image contenant texte&#10;&#10;Description générée automatiquement">
            <a:extLst>
              <a:ext uri="{FF2B5EF4-FFF2-40B4-BE49-F238E27FC236}">
                <a16:creationId xmlns:a16="http://schemas.microsoft.com/office/drawing/2014/main" id="{07754C7B-735B-48A9-BFDC-E38BCE6D9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239" y="2562650"/>
            <a:ext cx="7353456" cy="3639962"/>
          </a:xfrm>
          <a:prstGeom prst="rect">
            <a:avLst/>
          </a:prstGeom>
          <a:ln>
            <a:noFill/>
          </a:ln>
          <a:effectLst>
            <a:outerShdw blurRad="292100" dist="139700" dir="2700000" algn="tl" rotWithShape="0">
              <a:srgbClr val="333333">
                <a:alpha val="65000"/>
              </a:srgbClr>
            </a:outerShdw>
          </a:effectLst>
        </p:spPr>
      </p:pic>
      <p:cxnSp>
        <p:nvCxnSpPr>
          <p:cNvPr id="14" name="Connecteur droit avec flèche 13">
            <a:extLst>
              <a:ext uri="{FF2B5EF4-FFF2-40B4-BE49-F238E27FC236}">
                <a16:creationId xmlns:a16="http://schemas.microsoft.com/office/drawing/2014/main" id="{45A95CB5-F393-4218-9B20-543D14AA26B3}"/>
              </a:ext>
            </a:extLst>
          </p:cNvPr>
          <p:cNvCxnSpPr/>
          <p:nvPr/>
        </p:nvCxnSpPr>
        <p:spPr>
          <a:xfrm flipV="1">
            <a:off x="6655090" y="1795590"/>
            <a:ext cx="1647825" cy="561975"/>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7943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2233906-19C8-4F01-A645-080EC41B919F}"/>
              </a:ext>
            </a:extLst>
          </p:cNvPr>
          <p:cNvSpPr>
            <a:spLocks noGrp="1"/>
          </p:cNvSpPr>
          <p:nvPr>
            <p:ph type="title"/>
          </p:nvPr>
        </p:nvSpPr>
        <p:spPr>
          <a:xfrm>
            <a:off x="838200" y="185408"/>
            <a:ext cx="10515600" cy="1325563"/>
          </a:xfrm>
        </p:spPr>
        <p:txBody>
          <a:bodyPr>
            <a:normAutofit/>
          </a:bodyPr>
          <a:lstStyle/>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Complétez et validez ensuite chaque page du formulaire en ligne </a:t>
            </a:r>
            <a:br>
              <a:rPr lang="fr-FR" sz="2400" dirty="0">
                <a:effectLst/>
                <a:latin typeface="Calibri" panose="020F0502020204030204" pitchFamily="34" charset="0"/>
                <a:ea typeface="Calibri" panose="020F0502020204030204" pitchFamily="34" charset="0"/>
                <a:cs typeface="Times New Roman" panose="02020603050405020304" pitchFamily="18" charset="0"/>
              </a:rPr>
            </a:br>
            <a:r>
              <a:rPr lang="fr-FR" sz="2400" dirty="0">
                <a:effectLst/>
                <a:latin typeface="Calibri" panose="020F0502020204030204" pitchFamily="34" charset="0"/>
                <a:ea typeface="Calibri" panose="020F0502020204030204" pitchFamily="34" charset="0"/>
                <a:cs typeface="Times New Roman" panose="02020603050405020304" pitchFamily="18" charset="0"/>
              </a:rPr>
              <a:t>correspondant au formulaire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cerfa</a:t>
            </a:r>
            <a:r>
              <a:rPr lang="fr-FR" sz="2400" dirty="0">
                <a:effectLst/>
                <a:latin typeface="Calibri" panose="020F0502020204030204" pitchFamily="34" charset="0"/>
                <a:ea typeface="Calibri" panose="020F0502020204030204" pitchFamily="34" charset="0"/>
                <a:cs typeface="Times New Roman" panose="02020603050405020304" pitchFamily="18" charset="0"/>
              </a:rPr>
              <a:t> sélectionné</a:t>
            </a:r>
            <a:endParaRPr lang="fr-FR" sz="2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Espace réservé du contenu 15">
            <a:extLst>
              <a:ext uri="{FF2B5EF4-FFF2-40B4-BE49-F238E27FC236}">
                <a16:creationId xmlns:a16="http://schemas.microsoft.com/office/drawing/2014/main" id="{5019AE56-6A10-4F16-81ED-518C23B125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977" y="1449835"/>
            <a:ext cx="8137002" cy="4351338"/>
          </a:xfrm>
        </p:spPr>
      </p:pic>
      <p:pic>
        <p:nvPicPr>
          <p:cNvPr id="18" name="Image 17">
            <a:extLst>
              <a:ext uri="{FF2B5EF4-FFF2-40B4-BE49-F238E27FC236}">
                <a16:creationId xmlns:a16="http://schemas.microsoft.com/office/drawing/2014/main" id="{68D23196-49D1-43B1-82E0-7CF1F576C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201" y="5924476"/>
            <a:ext cx="670760" cy="495448"/>
          </a:xfrm>
          <a:prstGeom prst="rect">
            <a:avLst/>
          </a:prstGeom>
        </p:spPr>
      </p:pic>
      <p:sp>
        <p:nvSpPr>
          <p:cNvPr id="19" name="ZoneTexte 18">
            <a:extLst>
              <a:ext uri="{FF2B5EF4-FFF2-40B4-BE49-F238E27FC236}">
                <a16:creationId xmlns:a16="http://schemas.microsoft.com/office/drawing/2014/main" id="{C96132CD-292E-4DCA-A186-A8E50F7FDEC1}"/>
              </a:ext>
            </a:extLst>
          </p:cNvPr>
          <p:cNvSpPr txBox="1"/>
          <p:nvPr/>
        </p:nvSpPr>
        <p:spPr>
          <a:xfrm>
            <a:off x="4212426" y="5960254"/>
            <a:ext cx="3152775" cy="369332"/>
          </a:xfrm>
          <a:prstGeom prst="rect">
            <a:avLst/>
          </a:prstGeom>
          <a:noFill/>
        </p:spPr>
        <p:txBody>
          <a:bodyPr wrap="square" rtlCol="0">
            <a:spAutoFit/>
          </a:bodyPr>
          <a:lstStyle/>
          <a:p>
            <a:r>
              <a:rPr lang="fr-FR" dirty="0"/>
              <a:t>Puis validez au bas de la page :</a:t>
            </a:r>
          </a:p>
        </p:txBody>
      </p:sp>
    </p:spTree>
    <p:extLst>
      <p:ext uri="{BB962C8B-B14F-4D97-AF65-F5344CB8AC3E}">
        <p14:creationId xmlns:p14="http://schemas.microsoft.com/office/powerpoint/2010/main" val="375392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BB4586-F323-4457-A13A-E5E2DA31CFF7}"/>
              </a:ext>
            </a:extLst>
          </p:cNvPr>
          <p:cNvSpPr>
            <a:spLocks noGrp="1"/>
          </p:cNvSpPr>
          <p:nvPr>
            <p:ph type="title"/>
          </p:nvPr>
        </p:nvSpPr>
        <p:spPr>
          <a:xfrm>
            <a:off x="528835" y="0"/>
            <a:ext cx="10626413" cy="1674904"/>
          </a:xfrm>
          <a:prstGeom prst="ellipse">
            <a:avLst/>
          </a:prstGeom>
        </p:spPr>
        <p:txBody>
          <a:bodyPr anchor="ctr">
            <a:normAutofit/>
          </a:bodyPr>
          <a:lstStyle/>
          <a:p>
            <a:r>
              <a:rPr lang="fr-FR" sz="3100" dirty="0">
                <a:latin typeface="Calibri" panose="020F0502020204030204" pitchFamily="34" charset="0"/>
                <a:cs typeface="Times New Roman" panose="02020603050405020304" pitchFamily="18" charset="0"/>
              </a:rPr>
              <a:t>Ajoutez les pièces nécessaires à votre dossier.</a:t>
            </a:r>
          </a:p>
        </p:txBody>
      </p:sp>
      <p:sp>
        <p:nvSpPr>
          <p:cNvPr id="9" name="Content Placeholder 8">
            <a:extLst>
              <a:ext uri="{FF2B5EF4-FFF2-40B4-BE49-F238E27FC236}">
                <a16:creationId xmlns:a16="http://schemas.microsoft.com/office/drawing/2014/main" id="{C4C8B31B-E180-43B8-8872-D06DD8D54BF0}"/>
              </a:ext>
            </a:extLst>
          </p:cNvPr>
          <p:cNvSpPr>
            <a:spLocks noGrp="1"/>
          </p:cNvSpPr>
          <p:nvPr>
            <p:ph idx="1"/>
          </p:nvPr>
        </p:nvSpPr>
        <p:spPr>
          <a:xfrm>
            <a:off x="390773" y="5182240"/>
            <a:ext cx="10902535" cy="1674905"/>
          </a:xfrm>
        </p:spPr>
        <p:txBody>
          <a:bodyPr anchor="ctr">
            <a:normAutofit/>
          </a:bodyPr>
          <a:lstStyle/>
          <a:p>
            <a:pPr marL="0" indent="0">
              <a:buNone/>
            </a:pPr>
            <a:r>
              <a:rPr lang="en-US" sz="2000" dirty="0" err="1"/>
              <a:t>Vous</a:t>
            </a:r>
            <a:r>
              <a:rPr lang="en-US" sz="2000" dirty="0"/>
              <a:t> </a:t>
            </a:r>
            <a:r>
              <a:rPr lang="en-US" sz="2000" dirty="0" err="1"/>
              <a:t>devez</a:t>
            </a:r>
            <a:r>
              <a:rPr lang="en-US" sz="2000" dirty="0"/>
              <a:t> </a:t>
            </a:r>
            <a:r>
              <a:rPr lang="en-US" sz="2000" dirty="0" err="1"/>
              <a:t>impérativement</a:t>
            </a:r>
            <a:r>
              <a:rPr lang="en-US" sz="2000" dirty="0"/>
              <a:t> </a:t>
            </a:r>
            <a:r>
              <a:rPr lang="en-US" sz="2000" dirty="0" err="1"/>
              <a:t>joindre</a:t>
            </a:r>
            <a:r>
              <a:rPr lang="en-US" sz="2000" dirty="0"/>
              <a:t> les </a:t>
            </a:r>
            <a:r>
              <a:rPr lang="en-US" sz="2000" dirty="0" err="1"/>
              <a:t>pièces</a:t>
            </a:r>
            <a:r>
              <a:rPr lang="en-US" sz="2000" dirty="0"/>
              <a:t> </a:t>
            </a:r>
            <a:r>
              <a:rPr lang="en-US" sz="2000" dirty="0" err="1"/>
              <a:t>obligatoires</a:t>
            </a:r>
            <a:r>
              <a:rPr lang="en-US" sz="2000" dirty="0"/>
              <a:t> (</a:t>
            </a:r>
            <a:r>
              <a:rPr lang="en-US" sz="2000" dirty="0">
                <a:solidFill>
                  <a:srgbClr val="FF0000"/>
                </a:solidFill>
              </a:rPr>
              <a:t>*</a:t>
            </a:r>
            <a:r>
              <a:rPr lang="en-US" sz="2000" dirty="0"/>
              <a:t>) au </a:t>
            </a:r>
            <a:r>
              <a:rPr lang="en-US" sz="2000" dirty="0" err="1"/>
              <a:t>risque</a:t>
            </a:r>
            <a:r>
              <a:rPr lang="en-US" sz="2000" dirty="0"/>
              <a:t> d’un </a:t>
            </a:r>
            <a:r>
              <a:rPr lang="en-US" sz="2000" dirty="0" err="1"/>
              <a:t>allongement</a:t>
            </a:r>
            <a:r>
              <a:rPr lang="en-US" sz="2000" dirty="0"/>
              <a:t> de </a:t>
            </a:r>
            <a:r>
              <a:rPr lang="en-US" sz="2000" dirty="0" err="1"/>
              <a:t>délai</a:t>
            </a:r>
            <a:r>
              <a:rPr lang="en-US" sz="2000" dirty="0"/>
              <a:t> </a:t>
            </a:r>
            <a:r>
              <a:rPr lang="en-US" sz="2000" dirty="0" err="1"/>
              <a:t>ou</a:t>
            </a:r>
            <a:br>
              <a:rPr lang="en-US" sz="2000" dirty="0"/>
            </a:br>
            <a:r>
              <a:rPr lang="en-US" sz="2000" dirty="0"/>
              <a:t>de </a:t>
            </a:r>
            <a:r>
              <a:rPr lang="en-US" sz="2000" dirty="0" err="1"/>
              <a:t>refus</a:t>
            </a:r>
            <a:r>
              <a:rPr lang="en-US" sz="2000" dirty="0"/>
              <a:t> </a:t>
            </a:r>
            <a:r>
              <a:rPr lang="en-US" sz="2000" dirty="0" err="1"/>
              <a:t>d’autorisation</a:t>
            </a:r>
            <a:r>
              <a:rPr lang="en-US" sz="2000" dirty="0"/>
              <a:t> </a:t>
            </a:r>
            <a:r>
              <a:rPr lang="en-US" sz="2000" dirty="0" err="1"/>
              <a:t>si</a:t>
            </a:r>
            <a:r>
              <a:rPr lang="en-US" sz="2000" dirty="0"/>
              <a:t> </a:t>
            </a:r>
            <a:r>
              <a:rPr lang="en-US" sz="2000" dirty="0" err="1"/>
              <a:t>votre</a:t>
            </a:r>
            <a:r>
              <a:rPr lang="en-US" sz="2000" dirty="0"/>
              <a:t> dossier </a:t>
            </a:r>
            <a:r>
              <a:rPr lang="en-US" sz="2000" dirty="0" err="1"/>
              <a:t>est</a:t>
            </a:r>
            <a:r>
              <a:rPr lang="en-US" sz="2000" dirty="0"/>
              <a:t> </a:t>
            </a:r>
            <a:r>
              <a:rPr lang="en-US" sz="2000" dirty="0" err="1"/>
              <a:t>incomplet</a:t>
            </a:r>
            <a:r>
              <a:rPr lang="en-US" sz="2000" dirty="0"/>
              <a:t>.</a:t>
            </a:r>
          </a:p>
        </p:txBody>
      </p:sp>
      <p:pic>
        <p:nvPicPr>
          <p:cNvPr id="5" name="Espace réservé du contenu 4" descr="Une image contenant texte&#10;&#10;Description générée automatiquement">
            <a:extLst>
              <a:ext uri="{FF2B5EF4-FFF2-40B4-BE49-F238E27FC236}">
                <a16:creationId xmlns:a16="http://schemas.microsoft.com/office/drawing/2014/main" id="{093F435B-A036-462F-B368-14459B4BB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698" y="1205157"/>
            <a:ext cx="8252686" cy="3899395"/>
          </a:xfrm>
          <a:prstGeom prst="rect">
            <a:avLst/>
          </a:prstGeom>
        </p:spPr>
      </p:pic>
      <p:cxnSp>
        <p:nvCxnSpPr>
          <p:cNvPr id="10" name="Connecteur droit avec flèche 9">
            <a:extLst>
              <a:ext uri="{FF2B5EF4-FFF2-40B4-BE49-F238E27FC236}">
                <a16:creationId xmlns:a16="http://schemas.microsoft.com/office/drawing/2014/main" id="{DC0A2737-C30E-4ECB-BC0C-B304C52F956C}"/>
              </a:ext>
            </a:extLst>
          </p:cNvPr>
          <p:cNvCxnSpPr/>
          <p:nvPr/>
        </p:nvCxnSpPr>
        <p:spPr>
          <a:xfrm flipV="1">
            <a:off x="7498207" y="3154855"/>
            <a:ext cx="904461" cy="171266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871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Espace réservé du contenu 11" descr="Une image contenant texte&#10;&#10;Description générée automatiquement">
            <a:extLst>
              <a:ext uri="{FF2B5EF4-FFF2-40B4-BE49-F238E27FC236}">
                <a16:creationId xmlns:a16="http://schemas.microsoft.com/office/drawing/2014/main" id="{74890FA0-99DB-4AE1-9183-A19E6650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898" y="1754393"/>
            <a:ext cx="8559465" cy="4771900"/>
          </a:xfrm>
          <a:prstGeom prst="rect">
            <a:avLst/>
          </a:prstGeom>
          <a:ln>
            <a:noFill/>
          </a:ln>
          <a:effectLst>
            <a:outerShdw blurRad="292100" dist="139700" dir="2700000" algn="tl" rotWithShape="0">
              <a:srgbClr val="333333">
                <a:alpha val="65000"/>
              </a:srgbClr>
            </a:outerShdw>
          </a:effectLst>
        </p:spPr>
      </p:pic>
      <p:sp>
        <p:nvSpPr>
          <p:cNvPr id="14" name="Titre 1">
            <a:extLst>
              <a:ext uri="{FF2B5EF4-FFF2-40B4-BE49-F238E27FC236}">
                <a16:creationId xmlns:a16="http://schemas.microsoft.com/office/drawing/2014/main" id="{0018EFE9-2EF8-4F1F-8D75-0DD904B5671D}"/>
              </a:ext>
            </a:extLst>
          </p:cNvPr>
          <p:cNvSpPr>
            <a:spLocks noGrp="1"/>
          </p:cNvSpPr>
          <p:nvPr>
            <p:ph type="title"/>
          </p:nvPr>
        </p:nvSpPr>
        <p:spPr>
          <a:xfrm>
            <a:off x="829831" y="542556"/>
            <a:ext cx="6015586" cy="1325563"/>
          </a:xfrm>
        </p:spPr>
        <p:txBody>
          <a:bodyPr vert="horz" lIns="91440" tIns="45720" rIns="91440" bIns="45720" rtlCol="0" anchor="ctr">
            <a:normAutofit/>
          </a:bodyPr>
          <a:lstStyle/>
          <a:p>
            <a:r>
              <a:rPr lang="en-US" sz="2000" dirty="0">
                <a:latin typeface="+mn-lt"/>
                <a:ea typeface="+mn-ea"/>
                <a:cs typeface="+mn-cs"/>
              </a:rPr>
              <a:t>Une </a:t>
            </a:r>
            <a:r>
              <a:rPr lang="en-US" sz="2000" dirty="0" err="1">
                <a:latin typeface="+mn-lt"/>
                <a:ea typeface="+mn-ea"/>
                <a:cs typeface="+mn-cs"/>
              </a:rPr>
              <a:t>fois</a:t>
            </a:r>
            <a:r>
              <a:rPr lang="en-US" sz="2000" dirty="0">
                <a:latin typeface="+mn-lt"/>
                <a:ea typeface="+mn-ea"/>
                <a:cs typeface="+mn-cs"/>
              </a:rPr>
              <a:t> les </a:t>
            </a:r>
            <a:r>
              <a:rPr lang="en-US" sz="2000" dirty="0" err="1">
                <a:latin typeface="+mn-lt"/>
                <a:ea typeface="+mn-ea"/>
                <a:cs typeface="+mn-cs"/>
              </a:rPr>
              <a:t>pièces</a:t>
            </a:r>
            <a:r>
              <a:rPr lang="en-US" sz="2000" dirty="0">
                <a:latin typeface="+mn-lt"/>
                <a:ea typeface="+mn-ea"/>
                <a:cs typeface="+mn-cs"/>
              </a:rPr>
              <a:t> </a:t>
            </a:r>
            <a:r>
              <a:rPr lang="en-US" sz="2000" dirty="0" err="1">
                <a:latin typeface="+mn-lt"/>
                <a:ea typeface="+mn-ea"/>
                <a:cs typeface="+mn-cs"/>
              </a:rPr>
              <a:t>téléchargées</a:t>
            </a:r>
            <a:r>
              <a:rPr lang="en-US" sz="2000" dirty="0">
                <a:latin typeface="+mn-lt"/>
                <a:ea typeface="+mn-ea"/>
                <a:cs typeface="+mn-cs"/>
              </a:rPr>
              <a:t>, </a:t>
            </a:r>
            <a:br>
              <a:rPr lang="en-US" sz="2000" dirty="0">
                <a:latin typeface="+mn-lt"/>
                <a:ea typeface="+mn-ea"/>
                <a:cs typeface="+mn-cs"/>
              </a:rPr>
            </a:br>
            <a:r>
              <a:rPr lang="en-US" sz="2000" dirty="0" err="1">
                <a:latin typeface="+mn-lt"/>
                <a:ea typeface="+mn-ea"/>
                <a:cs typeface="+mn-cs"/>
              </a:rPr>
              <a:t>elles</a:t>
            </a:r>
            <a:r>
              <a:rPr lang="en-US" sz="2000" dirty="0">
                <a:latin typeface="+mn-lt"/>
                <a:ea typeface="+mn-ea"/>
                <a:cs typeface="+mn-cs"/>
              </a:rPr>
              <a:t> </a:t>
            </a:r>
            <a:r>
              <a:rPr lang="en-US" sz="2000" dirty="0" err="1">
                <a:latin typeface="+mn-lt"/>
                <a:ea typeface="+mn-ea"/>
                <a:cs typeface="+mn-cs"/>
              </a:rPr>
              <a:t>apparaissent</a:t>
            </a:r>
            <a:r>
              <a:rPr lang="en-US" sz="2000" dirty="0">
                <a:latin typeface="+mn-lt"/>
                <a:ea typeface="+mn-ea"/>
                <a:cs typeface="+mn-cs"/>
              </a:rPr>
              <a:t> sous le nom de la pièce</a:t>
            </a:r>
          </a:p>
        </p:txBody>
      </p:sp>
      <p:sp>
        <p:nvSpPr>
          <p:cNvPr id="15" name="ZoneTexte 14">
            <a:extLst>
              <a:ext uri="{FF2B5EF4-FFF2-40B4-BE49-F238E27FC236}">
                <a16:creationId xmlns:a16="http://schemas.microsoft.com/office/drawing/2014/main" id="{55EB5616-4033-40CF-8D71-AA2D94800A55}"/>
              </a:ext>
            </a:extLst>
          </p:cNvPr>
          <p:cNvSpPr txBox="1"/>
          <p:nvPr/>
        </p:nvSpPr>
        <p:spPr>
          <a:xfrm>
            <a:off x="6693053" y="832605"/>
            <a:ext cx="4274177" cy="1060681"/>
          </a:xfrm>
          <a:prstGeom prst="rect">
            <a:avLst/>
          </a:prstGeom>
        </p:spPr>
        <p:txBody>
          <a:bodyPr vert="horz" lIns="91440" tIns="45720" rIns="91440" bIns="45720" rtlCol="0">
            <a:normAutofit/>
          </a:bodyPr>
          <a:lstStyle/>
          <a:p>
            <a:pPr>
              <a:lnSpc>
                <a:spcPct val="90000"/>
              </a:lnSpc>
              <a:spcAft>
                <a:spcPts val="600"/>
              </a:spcAft>
            </a:pPr>
            <a:r>
              <a:rPr lang="en-US" sz="2000" dirty="0" err="1"/>
              <a:t>En</a:t>
            </a:r>
            <a:r>
              <a:rPr lang="en-US" sz="2000" dirty="0"/>
              <a:t> </a:t>
            </a:r>
            <a:r>
              <a:rPr lang="en-US" sz="2000" dirty="0" err="1"/>
              <a:t>cliquant</a:t>
            </a:r>
            <a:r>
              <a:rPr lang="en-US" sz="2000" dirty="0"/>
              <a:t> sur le (?), </a:t>
            </a:r>
            <a:r>
              <a:rPr lang="en-US" sz="2000" dirty="0" err="1"/>
              <a:t>vous</a:t>
            </a:r>
            <a:r>
              <a:rPr lang="en-US" sz="2000" dirty="0"/>
              <a:t> </a:t>
            </a:r>
            <a:r>
              <a:rPr lang="en-US" sz="2000" dirty="0" err="1"/>
              <a:t>aurez</a:t>
            </a:r>
            <a:r>
              <a:rPr lang="en-US" sz="2000" dirty="0"/>
              <a:t> des </a:t>
            </a:r>
            <a:r>
              <a:rPr lang="en-US" sz="2000" dirty="0" err="1"/>
              <a:t>informations</a:t>
            </a:r>
            <a:r>
              <a:rPr lang="en-US" sz="2000" dirty="0"/>
              <a:t> sur la pièce </a:t>
            </a:r>
            <a:r>
              <a:rPr lang="en-US" sz="2000" dirty="0" err="1"/>
              <a:t>demandée</a:t>
            </a:r>
            <a:endParaRPr lang="en-US" sz="2000" dirty="0"/>
          </a:p>
        </p:txBody>
      </p:sp>
    </p:spTree>
    <p:extLst>
      <p:ext uri="{BB962C8B-B14F-4D97-AF65-F5344CB8AC3E}">
        <p14:creationId xmlns:p14="http://schemas.microsoft.com/office/powerpoint/2010/main" val="349506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ZoneTexte 8">
            <a:extLst>
              <a:ext uri="{FF2B5EF4-FFF2-40B4-BE49-F238E27FC236}">
                <a16:creationId xmlns:a16="http://schemas.microsoft.com/office/drawing/2014/main" id="{356D20AE-D5C4-4346-8569-20C3DBAEAE20}"/>
              </a:ext>
            </a:extLst>
          </p:cNvPr>
          <p:cNvSpPr txBox="1"/>
          <p:nvPr/>
        </p:nvSpPr>
        <p:spPr>
          <a:xfrm>
            <a:off x="218768" y="1514713"/>
            <a:ext cx="3948504" cy="1754326"/>
          </a:xfrm>
          <a:prstGeom prst="rect">
            <a:avLst/>
          </a:prstGeom>
          <a:noFill/>
        </p:spPr>
        <p:txBody>
          <a:bodyPr wrap="square">
            <a:spAutoFit/>
          </a:bodyPr>
          <a:lstStyle/>
          <a:p>
            <a:r>
              <a:rPr lang="fr-FR" sz="3600" dirty="0">
                <a:solidFill>
                  <a:schemeClr val="bg1"/>
                </a:solidFill>
              </a:rPr>
              <a:t>Quatrième étape : la validation de votre demande.</a:t>
            </a:r>
          </a:p>
        </p:txBody>
      </p:sp>
      <p:pic>
        <p:nvPicPr>
          <p:cNvPr id="7" name="Image 6" descr="Une image contenant texte&#10;&#10;Description générée automatiquement">
            <a:extLst>
              <a:ext uri="{FF2B5EF4-FFF2-40B4-BE49-F238E27FC236}">
                <a16:creationId xmlns:a16="http://schemas.microsoft.com/office/drawing/2014/main" id="{8209CCB5-C887-49AA-BAA9-2A4B6E9FB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207" y="1203445"/>
            <a:ext cx="7700858" cy="3321939"/>
          </a:xfrm>
          <a:prstGeom prst="rect">
            <a:avLst/>
          </a:prstGeom>
          <a:ln>
            <a:noFill/>
          </a:ln>
          <a:effectLst>
            <a:outerShdw blurRad="292100" dist="139700" dir="2700000" algn="tl" rotWithShape="0">
              <a:srgbClr val="333333">
                <a:alpha val="65000"/>
              </a:srgbClr>
            </a:outerShdw>
          </a:effectLst>
        </p:spPr>
      </p:pic>
      <p:sp>
        <p:nvSpPr>
          <p:cNvPr id="18" name="ZoneTexte 17">
            <a:extLst>
              <a:ext uri="{FF2B5EF4-FFF2-40B4-BE49-F238E27FC236}">
                <a16:creationId xmlns:a16="http://schemas.microsoft.com/office/drawing/2014/main" id="{272B6A21-5B26-422C-B137-AC417455236F}"/>
              </a:ext>
            </a:extLst>
          </p:cNvPr>
          <p:cNvSpPr txBox="1"/>
          <p:nvPr/>
        </p:nvSpPr>
        <p:spPr>
          <a:xfrm>
            <a:off x="5088567" y="319088"/>
            <a:ext cx="6182138" cy="646331"/>
          </a:xfrm>
          <a:prstGeom prst="rect">
            <a:avLst/>
          </a:prstGeom>
          <a:noFill/>
        </p:spPr>
        <p:txBody>
          <a:bodyPr wrap="square">
            <a:spAutoFit/>
          </a:bodyPr>
          <a:lstStyle/>
          <a:p>
            <a:pPr algn="ctr"/>
            <a:r>
              <a:rPr lang="fr-FR" dirty="0"/>
              <a:t>Le bouton « vérifier les informations saisies » permet de visualiser rapidement toutes les informations enregistrées.</a:t>
            </a:r>
          </a:p>
        </p:txBody>
      </p:sp>
      <p:sp>
        <p:nvSpPr>
          <p:cNvPr id="20" name="ZoneTexte 19">
            <a:extLst>
              <a:ext uri="{FF2B5EF4-FFF2-40B4-BE49-F238E27FC236}">
                <a16:creationId xmlns:a16="http://schemas.microsoft.com/office/drawing/2014/main" id="{D7652420-9B98-44C0-A955-D20C3766F70C}"/>
              </a:ext>
            </a:extLst>
          </p:cNvPr>
          <p:cNvSpPr txBox="1"/>
          <p:nvPr/>
        </p:nvSpPr>
        <p:spPr>
          <a:xfrm>
            <a:off x="232874" y="3352591"/>
            <a:ext cx="3339813" cy="2862322"/>
          </a:xfrm>
          <a:prstGeom prst="rect">
            <a:avLst/>
          </a:prstGeom>
          <a:noFill/>
        </p:spPr>
        <p:txBody>
          <a:bodyPr wrap="square">
            <a:spAutoFit/>
          </a:bodyPr>
          <a:lstStyle/>
          <a:p>
            <a:r>
              <a:rPr lang="fr-FR" dirty="0">
                <a:solidFill>
                  <a:schemeClr val="bg1"/>
                </a:solidFill>
              </a:rPr>
              <a:t>« je signe électroniquement les documents » (pas de scan de signature à faire)</a:t>
            </a:r>
          </a:p>
          <a:p>
            <a:endParaRPr lang="fr-FR" dirty="0">
              <a:solidFill>
                <a:schemeClr val="bg1"/>
              </a:solidFill>
            </a:endParaRPr>
          </a:p>
          <a:p>
            <a:r>
              <a:rPr lang="fr-FR" dirty="0">
                <a:solidFill>
                  <a:schemeClr val="bg1"/>
                </a:solidFill>
              </a:rPr>
              <a:t>L'architecte est exempté de signer les documents numériquement. Il devra néanmoins préciser son numéro d’inscription au CNOA sur la demande. </a:t>
            </a:r>
          </a:p>
        </p:txBody>
      </p:sp>
      <p:sp>
        <p:nvSpPr>
          <p:cNvPr id="22" name="ZoneTexte 21">
            <a:extLst>
              <a:ext uri="{FF2B5EF4-FFF2-40B4-BE49-F238E27FC236}">
                <a16:creationId xmlns:a16="http://schemas.microsoft.com/office/drawing/2014/main" id="{F3903231-B5F0-4A4C-BAEA-59B8DAF5C6FB}"/>
              </a:ext>
            </a:extLst>
          </p:cNvPr>
          <p:cNvSpPr txBox="1"/>
          <p:nvPr/>
        </p:nvSpPr>
        <p:spPr>
          <a:xfrm>
            <a:off x="4275409" y="4768362"/>
            <a:ext cx="7125230" cy="923330"/>
          </a:xfrm>
          <a:prstGeom prst="rect">
            <a:avLst/>
          </a:prstGeom>
          <a:noFill/>
        </p:spPr>
        <p:txBody>
          <a:bodyPr wrap="square">
            <a:spAutoFit/>
          </a:bodyPr>
          <a:lstStyle/>
          <a:p>
            <a:r>
              <a:rPr lang="fr-FR" dirty="0"/>
              <a:t>Suivant les volume des pièces numériques, l’envoi des fichiers va durer plusieurs minutes : si cela s’est passé correctement « confirmation » s’affiche :</a:t>
            </a:r>
          </a:p>
        </p:txBody>
      </p:sp>
      <p:pic>
        <p:nvPicPr>
          <p:cNvPr id="24" name="Image 23" descr="Une image contenant texte&#10;&#10;Description générée automatiquement">
            <a:extLst>
              <a:ext uri="{FF2B5EF4-FFF2-40B4-BE49-F238E27FC236}">
                <a16:creationId xmlns:a16="http://schemas.microsoft.com/office/drawing/2014/main" id="{128D6E39-D557-4D75-A605-F9AFE073B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746" y="5623529"/>
            <a:ext cx="1646063" cy="609653"/>
          </a:xfrm>
          <a:prstGeom prst="rect">
            <a:avLst/>
          </a:prstGeom>
        </p:spPr>
      </p:pic>
    </p:spTree>
    <p:extLst>
      <p:ext uri="{BB962C8B-B14F-4D97-AF65-F5344CB8AC3E}">
        <p14:creationId xmlns:p14="http://schemas.microsoft.com/office/powerpoint/2010/main" val="239564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ZoneTexte 8">
            <a:extLst>
              <a:ext uri="{FF2B5EF4-FFF2-40B4-BE49-F238E27FC236}">
                <a16:creationId xmlns:a16="http://schemas.microsoft.com/office/drawing/2014/main" id="{356D20AE-D5C4-4346-8569-20C3DBAEAE20}"/>
              </a:ext>
            </a:extLst>
          </p:cNvPr>
          <p:cNvSpPr txBox="1"/>
          <p:nvPr/>
        </p:nvSpPr>
        <p:spPr>
          <a:xfrm>
            <a:off x="380703" y="2595575"/>
            <a:ext cx="3331538" cy="584775"/>
          </a:xfrm>
          <a:prstGeom prst="rect">
            <a:avLst/>
          </a:prstGeom>
          <a:noFill/>
        </p:spPr>
        <p:txBody>
          <a:bodyPr wrap="square">
            <a:spAutoFit/>
          </a:bodyPr>
          <a:lstStyle/>
          <a:p>
            <a:r>
              <a:rPr lang="fr-FR" sz="3200" dirty="0">
                <a:solidFill>
                  <a:schemeClr val="bg1"/>
                </a:solidFill>
              </a:rPr>
              <a:t>Après le dépôt :</a:t>
            </a:r>
          </a:p>
        </p:txBody>
      </p:sp>
      <p:sp>
        <p:nvSpPr>
          <p:cNvPr id="13" name="ZoneTexte 12">
            <a:extLst>
              <a:ext uri="{FF2B5EF4-FFF2-40B4-BE49-F238E27FC236}">
                <a16:creationId xmlns:a16="http://schemas.microsoft.com/office/drawing/2014/main" id="{14DBA11F-59FA-4B35-8106-0612739F9346}"/>
              </a:ext>
            </a:extLst>
          </p:cNvPr>
          <p:cNvSpPr txBox="1"/>
          <p:nvPr/>
        </p:nvSpPr>
        <p:spPr>
          <a:xfrm>
            <a:off x="380703" y="3180350"/>
            <a:ext cx="3331538" cy="1015663"/>
          </a:xfrm>
          <a:prstGeom prst="rect">
            <a:avLst/>
          </a:prstGeom>
          <a:noFill/>
        </p:spPr>
        <p:txBody>
          <a:bodyPr wrap="square">
            <a:spAutoFit/>
          </a:bodyPr>
          <a:lstStyle/>
          <a:p>
            <a:r>
              <a:rPr lang="fr-FR" sz="2000" dirty="0">
                <a:solidFill>
                  <a:schemeClr val="bg1"/>
                </a:solidFill>
              </a:rPr>
              <a:t>vous recevrez un accusé d’enregistrement électronique automatique (AEE)</a:t>
            </a:r>
          </a:p>
        </p:txBody>
      </p:sp>
      <p:pic>
        <p:nvPicPr>
          <p:cNvPr id="4" name="Image 3">
            <a:extLst>
              <a:ext uri="{FF2B5EF4-FFF2-40B4-BE49-F238E27FC236}">
                <a16:creationId xmlns:a16="http://schemas.microsoft.com/office/drawing/2014/main" id="{2844152E-2AA4-4509-B44A-3CD2C190C335}"/>
              </a:ext>
            </a:extLst>
          </p:cNvPr>
          <p:cNvPicPr>
            <a:picLocks noChangeAspect="1"/>
          </p:cNvPicPr>
          <p:nvPr/>
        </p:nvPicPr>
        <p:blipFill>
          <a:blip r:embed="rId2"/>
          <a:stretch>
            <a:fillRect/>
          </a:stretch>
        </p:blipFill>
        <p:spPr>
          <a:xfrm>
            <a:off x="4372137" y="1474003"/>
            <a:ext cx="7439160" cy="2764877"/>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E7A283AB-3C8B-41AA-B276-BF964116B763}"/>
              </a:ext>
            </a:extLst>
          </p:cNvPr>
          <p:cNvPicPr>
            <a:picLocks noChangeAspect="1"/>
          </p:cNvPicPr>
          <p:nvPr/>
        </p:nvPicPr>
        <p:blipFill>
          <a:blip r:embed="rId3"/>
          <a:stretch>
            <a:fillRect/>
          </a:stretch>
        </p:blipFill>
        <p:spPr>
          <a:xfrm>
            <a:off x="4372137" y="963413"/>
            <a:ext cx="6135930" cy="297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683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re 2">
            <a:extLst>
              <a:ext uri="{FF2B5EF4-FFF2-40B4-BE49-F238E27FC236}">
                <a16:creationId xmlns:a16="http://schemas.microsoft.com/office/drawing/2014/main" id="{FEF715D6-7289-4404-9459-AFAB9616F45A}"/>
              </a:ext>
            </a:extLst>
          </p:cNvPr>
          <p:cNvSpPr>
            <a:spLocks noGrp="1"/>
          </p:cNvSpPr>
          <p:nvPr>
            <p:ph type="title"/>
          </p:nvPr>
        </p:nvSpPr>
        <p:spPr>
          <a:xfrm>
            <a:off x="828161" y="338589"/>
            <a:ext cx="10515600" cy="1325563"/>
          </a:xfrm>
        </p:spPr>
        <p:txBody>
          <a:bodyPr>
            <a:noAutofit/>
          </a:bodyPr>
          <a:lstStyle/>
          <a:p>
            <a:pPr algn="ctr"/>
            <a:r>
              <a:rPr lang="fr-FR" sz="2000" dirty="0">
                <a:latin typeface="+mn-lt"/>
                <a:ea typeface="+mn-ea"/>
                <a:cs typeface="+mn-cs"/>
              </a:rPr>
              <a:t>Puis, vous recevrez un accusé de réception électronique avec le récépissé de dépôt joint au mail</a:t>
            </a:r>
          </a:p>
        </p:txBody>
      </p:sp>
      <p:sp>
        <p:nvSpPr>
          <p:cNvPr id="11" name="ZoneTexte 10">
            <a:extLst>
              <a:ext uri="{FF2B5EF4-FFF2-40B4-BE49-F238E27FC236}">
                <a16:creationId xmlns:a16="http://schemas.microsoft.com/office/drawing/2014/main" id="{D4630B3A-A781-4AAC-95F8-37A417B8E663}"/>
              </a:ext>
            </a:extLst>
          </p:cNvPr>
          <p:cNvSpPr txBox="1"/>
          <p:nvPr/>
        </p:nvSpPr>
        <p:spPr>
          <a:xfrm>
            <a:off x="2899582" y="4660179"/>
            <a:ext cx="8149346" cy="1631216"/>
          </a:xfrm>
          <a:prstGeom prst="rect">
            <a:avLst/>
          </a:prstGeom>
          <a:noFill/>
        </p:spPr>
        <p:txBody>
          <a:bodyPr wrap="square">
            <a:spAutoFit/>
          </a:bodyPr>
          <a:lstStyle/>
          <a:p>
            <a:r>
              <a:rPr lang="fr-FR" sz="2000" dirty="0"/>
              <a:t>• Ce mail arrivera quelques minutes après l’accusé d’enregistrement électronique dans le cas d’un dépôt sans anomalie majeure. </a:t>
            </a:r>
          </a:p>
          <a:p>
            <a:endParaRPr lang="fr-FR" sz="2000" dirty="0"/>
          </a:p>
          <a:p>
            <a:r>
              <a:rPr lang="fr-FR" sz="2000" dirty="0"/>
              <a:t>• Si une erreur est survenue, un autre email vous l’indiquera. </a:t>
            </a:r>
          </a:p>
          <a:p>
            <a:r>
              <a:rPr lang="fr-FR" sz="2000" dirty="0"/>
              <a:t>Dans ce cas, vous pouvez contacter le service </a:t>
            </a:r>
            <a:r>
              <a:rPr lang="fr-FR" sz="2000" dirty="0">
                <a:solidFill>
                  <a:srgbClr val="0066FF"/>
                </a:solidFill>
                <a:hlinkClick r:id="rId2">
                  <a:extLst>
                    <a:ext uri="{A12FA001-AC4F-418D-AE19-62706E023703}">
                      <ahyp:hlinkClr xmlns:ahyp="http://schemas.microsoft.com/office/drawing/2018/hyperlinkcolor" val="tx"/>
                    </a:ext>
                  </a:extLst>
                </a:hlinkClick>
              </a:rPr>
              <a:t>ads@ccals.fr</a:t>
            </a:r>
            <a:r>
              <a:rPr lang="fr-FR" sz="2000" dirty="0">
                <a:solidFill>
                  <a:srgbClr val="0066FF"/>
                </a:solidFill>
              </a:rPr>
              <a:t> </a:t>
            </a:r>
          </a:p>
        </p:txBody>
      </p:sp>
      <p:pic>
        <p:nvPicPr>
          <p:cNvPr id="6" name="Image 5" descr="Une image contenant texte&#10;&#10;Description générée automatiquement">
            <a:extLst>
              <a:ext uri="{FF2B5EF4-FFF2-40B4-BE49-F238E27FC236}">
                <a16:creationId xmlns:a16="http://schemas.microsoft.com/office/drawing/2014/main" id="{A27211C1-2BA5-403F-9A48-46544C59E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1388444"/>
            <a:ext cx="8039099" cy="2914013"/>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E0E33F46-73A1-4C8C-B587-976E9733F6DD}"/>
              </a:ext>
            </a:extLst>
          </p:cNvPr>
          <p:cNvSpPr txBox="1"/>
          <p:nvPr/>
        </p:nvSpPr>
        <p:spPr>
          <a:xfrm>
            <a:off x="4873081" y="3326860"/>
            <a:ext cx="4202349" cy="379378"/>
          </a:xfrm>
          <a:prstGeom prst="rect">
            <a:avLst/>
          </a:prstGeom>
          <a:noFill/>
        </p:spPr>
        <p:txBody>
          <a:bodyPr wrap="square" rtlCol="0">
            <a:spAutoFit/>
          </a:bodyPr>
          <a:lstStyle/>
          <a:p>
            <a:r>
              <a:rPr lang="fr-FR" dirty="0">
                <a:solidFill>
                  <a:schemeClr val="accent2"/>
                </a:solidFill>
              </a:rPr>
              <a:t>Exemple : PC049 333 22 A 0001</a:t>
            </a:r>
          </a:p>
        </p:txBody>
      </p:sp>
    </p:spTree>
    <p:extLst>
      <p:ext uri="{BB962C8B-B14F-4D97-AF65-F5344CB8AC3E}">
        <p14:creationId xmlns:p14="http://schemas.microsoft.com/office/powerpoint/2010/main" val="260905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C40248E7-22C6-4DB4-89AE-D4D5C79FD3D9}"/>
              </a:ext>
            </a:extLst>
          </p:cNvPr>
          <p:cNvPicPr>
            <a:picLocks noChangeAspect="1"/>
          </p:cNvPicPr>
          <p:nvPr/>
        </p:nvPicPr>
        <p:blipFill>
          <a:blip r:embed="rId2"/>
          <a:stretch>
            <a:fillRect/>
          </a:stretch>
        </p:blipFill>
        <p:spPr>
          <a:xfrm>
            <a:off x="6541053" y="2356224"/>
            <a:ext cx="4777381" cy="2563670"/>
          </a:xfrm>
          <a:prstGeom prst="rect">
            <a:avLst/>
          </a:prstGeom>
          <a:ln>
            <a:noFill/>
          </a:ln>
          <a:effectLst>
            <a:outerShdw blurRad="292100" dist="139700" dir="2700000" algn="tl" rotWithShape="0">
              <a:srgbClr val="333333">
                <a:alpha val="65000"/>
              </a:srgbClr>
            </a:outerShdw>
          </a:effectLst>
        </p:spPr>
      </p:pic>
      <p:sp>
        <p:nvSpPr>
          <p:cNvPr id="18"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BCFB57C-B5A8-4FD6-AF74-06B489950608}"/>
              </a:ext>
            </a:extLst>
          </p:cNvPr>
          <p:cNvSpPr>
            <a:spLocks noGrp="1"/>
          </p:cNvSpPr>
          <p:nvPr>
            <p:ph type="title"/>
          </p:nvPr>
        </p:nvSpPr>
        <p:spPr>
          <a:xfrm>
            <a:off x="873565" y="822868"/>
            <a:ext cx="5789102" cy="1325563"/>
          </a:xfrm>
        </p:spPr>
        <p:txBody>
          <a:bodyPr>
            <a:normAutofit/>
          </a:bodyPr>
          <a:lstStyle/>
          <a:p>
            <a:r>
              <a:rPr lang="fr-FR" dirty="0"/>
              <a:t>Autres fonctionnalités :</a:t>
            </a:r>
          </a:p>
        </p:txBody>
      </p:sp>
      <p:sp>
        <p:nvSpPr>
          <p:cNvPr id="3" name="Espace réservé du contenu 2">
            <a:extLst>
              <a:ext uri="{FF2B5EF4-FFF2-40B4-BE49-F238E27FC236}">
                <a16:creationId xmlns:a16="http://schemas.microsoft.com/office/drawing/2014/main" id="{0A956357-F92A-46E9-993E-9CE0FE98ABEA}"/>
              </a:ext>
            </a:extLst>
          </p:cNvPr>
          <p:cNvSpPr>
            <a:spLocks noGrp="1"/>
          </p:cNvSpPr>
          <p:nvPr>
            <p:ph idx="1"/>
          </p:nvPr>
        </p:nvSpPr>
        <p:spPr>
          <a:xfrm>
            <a:off x="838199" y="2226132"/>
            <a:ext cx="5257800" cy="4192520"/>
          </a:xfrm>
        </p:spPr>
        <p:txBody>
          <a:bodyPr>
            <a:normAutofit/>
          </a:bodyPr>
          <a:lstStyle/>
          <a:p>
            <a:r>
              <a:rPr lang="fr-FR" sz="2200" dirty="0"/>
              <a:t>Le bouton « accéder aux pièces et correspondances du dossier » permet d’accéder à la fiche récapitulative des informations renseignées lors du dépôt + les pièces déposées.</a:t>
            </a:r>
          </a:p>
          <a:p>
            <a:endParaRPr lang="fr-FR" sz="2200" dirty="0"/>
          </a:p>
          <a:p>
            <a:r>
              <a:rPr lang="fr-FR" sz="2200" dirty="0"/>
              <a:t>Si le service instructeur vous demande des pièces complémentaires sur les dossiers en cours, vous pouvez le compléter via le guichet. Pour cela cliquez sur le bouton </a:t>
            </a:r>
            <a:br>
              <a:rPr lang="fr-FR" sz="2200" dirty="0"/>
            </a:br>
            <a:r>
              <a:rPr lang="fr-FR" sz="2200" dirty="0"/>
              <a:t>« Déposer des pièces ».</a:t>
            </a:r>
          </a:p>
        </p:txBody>
      </p:sp>
      <p:pic>
        <p:nvPicPr>
          <p:cNvPr id="7" name="Image 6">
            <a:extLst>
              <a:ext uri="{FF2B5EF4-FFF2-40B4-BE49-F238E27FC236}">
                <a16:creationId xmlns:a16="http://schemas.microsoft.com/office/drawing/2014/main" id="{6DDF0F35-374F-4205-AE31-F176CF89314F}"/>
              </a:ext>
            </a:extLst>
          </p:cNvPr>
          <p:cNvPicPr>
            <a:picLocks noChangeAspect="1"/>
          </p:cNvPicPr>
          <p:nvPr/>
        </p:nvPicPr>
        <p:blipFill rotWithShape="1">
          <a:blip r:embed="rId3">
            <a:extLst>
              <a:ext uri="{28A0092B-C50C-407E-A947-70E740481C1C}">
                <a14:useLocalDpi xmlns:a14="http://schemas.microsoft.com/office/drawing/2010/main" val="0"/>
              </a:ext>
            </a:extLst>
          </a:blip>
          <a:srcRect r="39528"/>
          <a:stretch/>
        </p:blipFill>
        <p:spPr>
          <a:xfrm>
            <a:off x="6541053" y="5127687"/>
            <a:ext cx="3318564" cy="102840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F9323CF-673A-4D34-BEAF-99D6EAD59BCE}"/>
              </a:ext>
            </a:extLst>
          </p:cNvPr>
          <p:cNvSpPr/>
          <p:nvPr/>
        </p:nvSpPr>
        <p:spPr>
          <a:xfrm>
            <a:off x="6837028" y="4563611"/>
            <a:ext cx="3338818" cy="251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03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3688C8AB-66B1-4291-974D-1A63985CE73A}"/>
              </a:ext>
            </a:extLst>
          </p:cNvPr>
          <p:cNvGraphicFramePr>
            <a:graphicFrameLocks noGrp="1"/>
          </p:cNvGraphicFramePr>
          <p:nvPr>
            <p:ph idx="1"/>
            <p:extLst>
              <p:ext uri="{D42A27DB-BD31-4B8C-83A1-F6EECF244321}">
                <p14:modId xmlns:p14="http://schemas.microsoft.com/office/powerpoint/2010/main" val="823039144"/>
              </p:ext>
            </p:extLst>
          </p:nvPr>
        </p:nvGraphicFramePr>
        <p:xfrm>
          <a:off x="479640" y="431677"/>
          <a:ext cx="4256265"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 name="Image 70">
            <a:extLst>
              <a:ext uri="{FF2B5EF4-FFF2-40B4-BE49-F238E27FC236}">
                <a16:creationId xmlns:a16="http://schemas.microsoft.com/office/drawing/2014/main" id="{7BA58CAF-8EFE-4250-B3FB-B987F2D63A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9182" y="2073825"/>
            <a:ext cx="638860" cy="487551"/>
          </a:xfrm>
          <a:prstGeom prst="rect">
            <a:avLst/>
          </a:prstGeom>
        </p:spPr>
      </p:pic>
      <p:pic>
        <p:nvPicPr>
          <p:cNvPr id="72" name="Image 71" descr="Une image contenant pièce de monnaie&#10;&#10;Description générée automatiquement">
            <a:extLst>
              <a:ext uri="{FF2B5EF4-FFF2-40B4-BE49-F238E27FC236}">
                <a16:creationId xmlns:a16="http://schemas.microsoft.com/office/drawing/2014/main" id="{1567FAB2-726E-4803-821B-060C02368B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7997" y="1232823"/>
            <a:ext cx="537737" cy="524293"/>
          </a:xfrm>
          <a:prstGeom prst="rect">
            <a:avLst/>
          </a:prstGeom>
        </p:spPr>
      </p:pic>
      <p:pic>
        <p:nvPicPr>
          <p:cNvPr id="73" name="Image 72" descr="Une image contenant texte&#10;&#10;Description générée automatiquement">
            <a:extLst>
              <a:ext uri="{FF2B5EF4-FFF2-40B4-BE49-F238E27FC236}">
                <a16:creationId xmlns:a16="http://schemas.microsoft.com/office/drawing/2014/main" id="{2BB72EAD-A6DD-407B-B481-03DE3E459B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4365" y="1361416"/>
            <a:ext cx="497779" cy="353733"/>
          </a:xfrm>
          <a:prstGeom prst="rect">
            <a:avLst/>
          </a:prstGeom>
        </p:spPr>
      </p:pic>
      <p:pic>
        <p:nvPicPr>
          <p:cNvPr id="74" name="Image 73" descr="Une image contenant jouet&#10;&#10;Description générée automatiquement">
            <a:extLst>
              <a:ext uri="{FF2B5EF4-FFF2-40B4-BE49-F238E27FC236}">
                <a16:creationId xmlns:a16="http://schemas.microsoft.com/office/drawing/2014/main" id="{09D6DAD2-DAD2-4CFE-9DBA-F633DDF83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533205" y="1247519"/>
            <a:ext cx="797432" cy="540905"/>
          </a:xfrm>
          <a:prstGeom prst="rect">
            <a:avLst/>
          </a:prstGeom>
        </p:spPr>
      </p:pic>
      <p:pic>
        <p:nvPicPr>
          <p:cNvPr id="75" name="Image 74">
            <a:extLst>
              <a:ext uri="{FF2B5EF4-FFF2-40B4-BE49-F238E27FC236}">
                <a16:creationId xmlns:a16="http://schemas.microsoft.com/office/drawing/2014/main" id="{5ABE39C1-DF65-4757-B432-BC241FB58A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268" y="1440133"/>
            <a:ext cx="723794" cy="221427"/>
          </a:xfrm>
          <a:prstGeom prst="rect">
            <a:avLst/>
          </a:prstGeom>
        </p:spPr>
      </p:pic>
      <p:pic>
        <p:nvPicPr>
          <p:cNvPr id="76" name="Image 75">
            <a:extLst>
              <a:ext uri="{FF2B5EF4-FFF2-40B4-BE49-F238E27FC236}">
                <a16:creationId xmlns:a16="http://schemas.microsoft.com/office/drawing/2014/main" id="{6B3A1265-FEE6-4B5F-AD3B-3CF9DE3F925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9854" y="1389232"/>
            <a:ext cx="617606" cy="334973"/>
          </a:xfrm>
          <a:prstGeom prst="rect">
            <a:avLst/>
          </a:prstGeom>
        </p:spPr>
      </p:pic>
      <p:pic>
        <p:nvPicPr>
          <p:cNvPr id="77" name="Image 76">
            <a:extLst>
              <a:ext uri="{FF2B5EF4-FFF2-40B4-BE49-F238E27FC236}">
                <a16:creationId xmlns:a16="http://schemas.microsoft.com/office/drawing/2014/main" id="{B20DCFBA-9F69-40F3-B672-0D7B32ABBA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25641" y="1292749"/>
            <a:ext cx="732000" cy="716508"/>
          </a:xfrm>
          <a:prstGeom prst="rect">
            <a:avLst/>
          </a:prstGeom>
        </p:spPr>
      </p:pic>
      <p:pic>
        <p:nvPicPr>
          <p:cNvPr id="78" name="Image 77" descr="Une image contenant texte&#10;&#10;Description générée automatiquement">
            <a:extLst>
              <a:ext uri="{FF2B5EF4-FFF2-40B4-BE49-F238E27FC236}">
                <a16:creationId xmlns:a16="http://schemas.microsoft.com/office/drawing/2014/main" id="{960C337C-CEF2-4015-B8B7-6EF85D6697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22772" y="2100981"/>
            <a:ext cx="735160" cy="326738"/>
          </a:xfrm>
          <a:prstGeom prst="rect">
            <a:avLst/>
          </a:prstGeom>
        </p:spPr>
      </p:pic>
      <p:pic>
        <p:nvPicPr>
          <p:cNvPr id="79" name="Image 78">
            <a:extLst>
              <a:ext uri="{FF2B5EF4-FFF2-40B4-BE49-F238E27FC236}">
                <a16:creationId xmlns:a16="http://schemas.microsoft.com/office/drawing/2014/main" id="{A9640E0F-A9CC-411A-94F0-46CFA6943D3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99213" y="2004510"/>
            <a:ext cx="537737" cy="536458"/>
          </a:xfrm>
          <a:prstGeom prst="rect">
            <a:avLst/>
          </a:prstGeom>
        </p:spPr>
      </p:pic>
      <p:pic>
        <p:nvPicPr>
          <p:cNvPr id="80" name="Image 79" descr="Une image contenant texte&#10;&#10;Description générée automatiquement">
            <a:extLst>
              <a:ext uri="{FF2B5EF4-FFF2-40B4-BE49-F238E27FC236}">
                <a16:creationId xmlns:a16="http://schemas.microsoft.com/office/drawing/2014/main" id="{BB9E0BB2-FA56-45EE-9C3B-314E0AFC15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05560" y="2890383"/>
            <a:ext cx="767009" cy="341893"/>
          </a:xfrm>
          <a:prstGeom prst="rect">
            <a:avLst/>
          </a:prstGeom>
        </p:spPr>
      </p:pic>
      <p:pic>
        <p:nvPicPr>
          <p:cNvPr id="81" name="Image 80">
            <a:extLst>
              <a:ext uri="{FF2B5EF4-FFF2-40B4-BE49-F238E27FC236}">
                <a16:creationId xmlns:a16="http://schemas.microsoft.com/office/drawing/2014/main" id="{21262459-4905-495C-AE64-D49F71FED49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31341" y="2154355"/>
            <a:ext cx="520199" cy="321982"/>
          </a:xfrm>
          <a:prstGeom prst="rect">
            <a:avLst/>
          </a:prstGeom>
        </p:spPr>
      </p:pic>
      <p:pic>
        <p:nvPicPr>
          <p:cNvPr id="82" name="Image 81" descr="Une image contenant texte, clipart&#10;&#10;Description générée automatiquement">
            <a:extLst>
              <a:ext uri="{FF2B5EF4-FFF2-40B4-BE49-F238E27FC236}">
                <a16:creationId xmlns:a16="http://schemas.microsoft.com/office/drawing/2014/main" id="{2CCAD79C-FC5B-4EE8-9B31-AD3E0D21312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3255" y="2909204"/>
            <a:ext cx="704698" cy="367279"/>
          </a:xfrm>
          <a:prstGeom prst="rect">
            <a:avLst/>
          </a:prstGeom>
        </p:spPr>
      </p:pic>
      <p:pic>
        <p:nvPicPr>
          <p:cNvPr id="83" name="Image 82" descr="Une image contenant texte, carte de visite&#10;&#10;Description générée automatiquement">
            <a:extLst>
              <a:ext uri="{FF2B5EF4-FFF2-40B4-BE49-F238E27FC236}">
                <a16:creationId xmlns:a16="http://schemas.microsoft.com/office/drawing/2014/main" id="{9CAA02EF-0DD4-466A-AECE-B24C4326D75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73967" y="2785135"/>
            <a:ext cx="367930" cy="637012"/>
          </a:xfrm>
          <a:prstGeom prst="rect">
            <a:avLst/>
          </a:prstGeom>
        </p:spPr>
      </p:pic>
      <p:pic>
        <p:nvPicPr>
          <p:cNvPr id="84" name="Image 83">
            <a:extLst>
              <a:ext uri="{FF2B5EF4-FFF2-40B4-BE49-F238E27FC236}">
                <a16:creationId xmlns:a16="http://schemas.microsoft.com/office/drawing/2014/main" id="{AA50F517-5FB8-4D7A-9AE5-317D92ACDBF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88827" y="2890383"/>
            <a:ext cx="705170" cy="404922"/>
          </a:xfrm>
          <a:prstGeom prst="rect">
            <a:avLst/>
          </a:prstGeom>
        </p:spPr>
      </p:pic>
      <p:pic>
        <p:nvPicPr>
          <p:cNvPr id="85" name="Image 84">
            <a:extLst>
              <a:ext uri="{FF2B5EF4-FFF2-40B4-BE49-F238E27FC236}">
                <a16:creationId xmlns:a16="http://schemas.microsoft.com/office/drawing/2014/main" id="{FB98ECB9-13B9-482D-8CA6-75BAB893A1A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7900" t="26962" r="11000" b="12949"/>
          <a:stretch/>
        </p:blipFill>
        <p:spPr>
          <a:xfrm>
            <a:off x="7857877" y="2067980"/>
            <a:ext cx="877727" cy="524631"/>
          </a:xfrm>
          <a:prstGeom prst="rect">
            <a:avLst/>
          </a:prstGeom>
        </p:spPr>
      </p:pic>
      <p:pic>
        <p:nvPicPr>
          <p:cNvPr id="86" name="Image 85">
            <a:extLst>
              <a:ext uri="{FF2B5EF4-FFF2-40B4-BE49-F238E27FC236}">
                <a16:creationId xmlns:a16="http://schemas.microsoft.com/office/drawing/2014/main" id="{CA6ADE32-37B4-4BB2-9805-F89466828F1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52197" y="2819625"/>
            <a:ext cx="638860" cy="546441"/>
          </a:xfrm>
          <a:prstGeom prst="rect">
            <a:avLst/>
          </a:prstGeom>
        </p:spPr>
      </p:pic>
      <p:pic>
        <p:nvPicPr>
          <p:cNvPr id="87" name="Image 86">
            <a:extLst>
              <a:ext uri="{FF2B5EF4-FFF2-40B4-BE49-F238E27FC236}">
                <a16:creationId xmlns:a16="http://schemas.microsoft.com/office/drawing/2014/main" id="{6A1C2DB6-F8ED-4B63-A07B-B2210DAAC84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85589" y="2182124"/>
            <a:ext cx="852791" cy="329314"/>
          </a:xfrm>
          <a:prstGeom prst="rect">
            <a:avLst/>
          </a:prstGeom>
        </p:spPr>
      </p:pic>
      <p:pic>
        <p:nvPicPr>
          <p:cNvPr id="88" name="Image 87">
            <a:extLst>
              <a:ext uri="{FF2B5EF4-FFF2-40B4-BE49-F238E27FC236}">
                <a16:creationId xmlns:a16="http://schemas.microsoft.com/office/drawing/2014/main" id="{1D836243-EC84-44B4-BFE8-A798442DED3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739098" y="4098450"/>
            <a:ext cx="1436360" cy="1179730"/>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pic>
        <p:nvPicPr>
          <p:cNvPr id="89" name="Image 88" descr="Une image contenant texte&#10;&#10;Description générée automatiquement">
            <a:extLst>
              <a:ext uri="{FF2B5EF4-FFF2-40B4-BE49-F238E27FC236}">
                <a16:creationId xmlns:a16="http://schemas.microsoft.com/office/drawing/2014/main" id="{C730506B-605E-4DD3-950A-6EA43C5F59A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01385" y="4134969"/>
            <a:ext cx="1423052" cy="1117186"/>
          </a:xfrm>
          <a:prstGeom prst="rect">
            <a:avLst/>
          </a:prstGeom>
        </p:spPr>
      </p:pic>
    </p:spTree>
    <p:extLst>
      <p:ext uri="{BB962C8B-B14F-4D97-AF65-F5344CB8AC3E}">
        <p14:creationId xmlns:p14="http://schemas.microsoft.com/office/powerpoint/2010/main" val="146260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B3FBCD2-40F0-4DCE-8D0B-D096DEB77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re 1">
            <a:extLst>
              <a:ext uri="{FF2B5EF4-FFF2-40B4-BE49-F238E27FC236}">
                <a16:creationId xmlns:a16="http://schemas.microsoft.com/office/drawing/2014/main" id="{32E590D2-8CC1-47E3-A4C9-C4D6EDE20CFD}"/>
              </a:ext>
            </a:extLst>
          </p:cNvPr>
          <p:cNvSpPr>
            <a:spLocks noGrp="1"/>
          </p:cNvSpPr>
          <p:nvPr>
            <p:ph type="ctrTitle"/>
          </p:nvPr>
        </p:nvSpPr>
        <p:spPr>
          <a:xfrm>
            <a:off x="342259" y="511406"/>
            <a:ext cx="5452534" cy="3004145"/>
          </a:xfrm>
        </p:spPr>
        <p:txBody>
          <a:bodyPr>
            <a:normAutofit/>
          </a:bodyPr>
          <a:lstStyle/>
          <a:p>
            <a:r>
              <a:rPr lang="fr-FR" sz="4200" dirty="0">
                <a:solidFill>
                  <a:srgbClr val="FFFFFE"/>
                </a:solidFill>
                <a:ea typeface="Calibri" panose="020F0502020204030204" pitchFamily="34" charset="0"/>
                <a:cs typeface="Times New Roman" panose="02020603050405020304" pitchFamily="18" charset="0"/>
              </a:rPr>
              <a:t>Cette notice vous accompagne à chaque étape de la démarche :</a:t>
            </a:r>
            <a:br>
              <a:rPr lang="fr-FR" sz="4200" dirty="0">
                <a:solidFill>
                  <a:srgbClr val="FFFFFE"/>
                </a:solidFill>
                <a:ea typeface="Calibri" panose="020F0502020204030204" pitchFamily="34" charset="0"/>
                <a:cs typeface="Times New Roman" panose="02020603050405020304" pitchFamily="18" charset="0"/>
              </a:rPr>
            </a:br>
            <a:endParaRPr lang="fr-FR" sz="4200" dirty="0">
              <a:solidFill>
                <a:srgbClr val="FFFFFE"/>
              </a:solidFill>
            </a:endParaRPr>
          </a:p>
        </p:txBody>
      </p:sp>
      <p:sp>
        <p:nvSpPr>
          <p:cNvPr id="3" name="Sous-titre 2">
            <a:extLst>
              <a:ext uri="{FF2B5EF4-FFF2-40B4-BE49-F238E27FC236}">
                <a16:creationId xmlns:a16="http://schemas.microsoft.com/office/drawing/2014/main" id="{66858822-74D7-4311-B460-5AAA947BE306}"/>
              </a:ext>
            </a:extLst>
          </p:cNvPr>
          <p:cNvSpPr>
            <a:spLocks noGrp="1"/>
          </p:cNvSpPr>
          <p:nvPr>
            <p:ph type="subTitle" idx="1"/>
          </p:nvPr>
        </p:nvSpPr>
        <p:spPr>
          <a:xfrm>
            <a:off x="1085089" y="3796124"/>
            <a:ext cx="3597965" cy="852784"/>
          </a:xfrm>
        </p:spPr>
        <p:txBody>
          <a:bodyPr>
            <a:normAutofit fontScale="25000" lnSpcReduction="20000"/>
          </a:bodyPr>
          <a:lstStyle/>
          <a:p>
            <a:pPr>
              <a:spcAft>
                <a:spcPts val="800"/>
              </a:spcAft>
            </a:pPr>
            <a:r>
              <a:rPr lang="fr-FR" sz="9600" dirty="0">
                <a:solidFill>
                  <a:srgbClr val="FFFFFE"/>
                </a:solidFill>
                <a:latin typeface="Calibri" panose="020F0502020204030204" pitchFamily="34" charset="0"/>
                <a:ea typeface="Calibri" panose="020F0502020204030204" pitchFamily="34" charset="0"/>
                <a:cs typeface="Times New Roman" panose="02020603050405020304" pitchFamily="18" charset="0"/>
              </a:rPr>
              <a:t>Créer un compte</a:t>
            </a:r>
            <a:endParaRPr lang="fr-FR" dirty="0">
              <a:solidFill>
                <a:srgbClr val="FFFFFE"/>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fr-FR" dirty="0">
              <a:solidFill>
                <a:srgbClr val="FFFFFE"/>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dirty="0">
                <a:solidFill>
                  <a:srgbClr val="FFFFFE"/>
                </a:solidFill>
                <a:latin typeface="Calibri" panose="020F0502020204030204" pitchFamily="34" charset="0"/>
                <a:ea typeface="Calibri" panose="020F0502020204030204" pitchFamily="34" charset="0"/>
                <a:cs typeface="Times New Roman" panose="02020603050405020304" pitchFamily="18" charset="0"/>
              </a:rPr>
              <a:t>	</a:t>
            </a:r>
          </a:p>
          <a:p>
            <a:endParaRPr lang="fr-FR" dirty="0">
              <a:solidFill>
                <a:srgbClr val="FFFFFE"/>
              </a:solidFill>
            </a:endParaRPr>
          </a:p>
        </p:txBody>
      </p:sp>
      <p:sp>
        <p:nvSpPr>
          <p:cNvPr id="81" name="Freeform: Shape 80">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88" y="0"/>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4"/>
          </a:solidFill>
          <a:ln w="9525" cap="flat">
            <a:noFill/>
            <a:prstDash val="solid"/>
            <a:miter/>
          </a:ln>
        </p:spPr>
        <p:txBody>
          <a:bodyPr rtlCol="0" anchor="ctr"/>
          <a:lstStyle/>
          <a:p>
            <a:endParaRPr lang="en-US" dirty="0"/>
          </a:p>
        </p:txBody>
      </p:sp>
      <p:pic>
        <p:nvPicPr>
          <p:cNvPr id="33" name="Graphic 6" descr="Woman holding white mug">
            <a:extLst>
              <a:ext uri="{FF2B5EF4-FFF2-40B4-BE49-F238E27FC236}">
                <a16:creationId xmlns:a16="http://schemas.microsoft.com/office/drawing/2014/main" id="{F1D68616-8B7A-437B-A6BF-EF678D379945}"/>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7603644" y="1206251"/>
            <a:ext cx="3761873" cy="251104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Graphique 4" descr="Utilisateur avec un remplissage uni">
            <a:extLst>
              <a:ext uri="{FF2B5EF4-FFF2-40B4-BE49-F238E27FC236}">
                <a16:creationId xmlns:a16="http://schemas.microsoft.com/office/drawing/2014/main" id="{6939048A-8179-4970-B543-DC2C719956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819" y="3380236"/>
            <a:ext cx="1041500" cy="10415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83" name="Oval 82">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8044" y="3599054"/>
            <a:ext cx="569514" cy="569514"/>
          </a:xfrm>
          <a:prstGeom prst="ellipse">
            <a:avLst/>
          </a:prstGeom>
          <a:noFill/>
          <a:ln w="127000">
            <a:solidFill>
              <a:schemeClr val="accent4">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2283" y="2581168"/>
            <a:ext cx="919717" cy="1202252"/>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que 7" descr="Dossier ouvert avec un remplissage uni">
            <a:extLst>
              <a:ext uri="{FF2B5EF4-FFF2-40B4-BE49-F238E27FC236}">
                <a16:creationId xmlns:a16="http://schemas.microsoft.com/office/drawing/2014/main" id="{4C85EC50-0AEB-486F-9420-FE004524B5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958" y="4904514"/>
            <a:ext cx="1044268" cy="1044268"/>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87" name="Freeform: Shape 86">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69794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88"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ZoneTexte 12">
            <a:extLst>
              <a:ext uri="{FF2B5EF4-FFF2-40B4-BE49-F238E27FC236}">
                <a16:creationId xmlns:a16="http://schemas.microsoft.com/office/drawing/2014/main" id="{C610D843-FA3A-4A86-A700-EF7B2E804260}"/>
              </a:ext>
            </a:extLst>
          </p:cNvPr>
          <p:cNvSpPr txBox="1"/>
          <p:nvPr/>
        </p:nvSpPr>
        <p:spPr>
          <a:xfrm>
            <a:off x="2138590" y="4904514"/>
            <a:ext cx="4480543" cy="1077218"/>
          </a:xfrm>
          <a:prstGeom prst="rect">
            <a:avLst/>
          </a:prstGeom>
          <a:noFill/>
        </p:spPr>
        <p:txBody>
          <a:bodyPr wrap="square" rtlCol="0">
            <a:spAutoFit/>
          </a:bodyPr>
          <a:lstStyle/>
          <a:p>
            <a:r>
              <a:rPr lang="fr-FR" sz="2400" dirty="0">
                <a:solidFill>
                  <a:schemeClr val="bg1"/>
                </a:solidFill>
              </a:rPr>
              <a:t>Déposer sa demande d’urbanisme </a:t>
            </a:r>
            <a:r>
              <a:rPr lang="fr-FR" sz="2000" dirty="0">
                <a:solidFill>
                  <a:schemeClr val="bg1"/>
                </a:solidFill>
              </a:rPr>
              <a:t>(permis de construire, déclaration préalable, certificat d’urbanisme)</a:t>
            </a:r>
            <a:endParaRPr lang="fr-FR" sz="2400" dirty="0">
              <a:solidFill>
                <a:schemeClr val="bg1"/>
              </a:solidFill>
            </a:endParaRPr>
          </a:p>
        </p:txBody>
      </p:sp>
    </p:spTree>
    <p:extLst>
      <p:ext uri="{BB962C8B-B14F-4D97-AF65-F5344CB8AC3E}">
        <p14:creationId xmlns:p14="http://schemas.microsoft.com/office/powerpoint/2010/main" val="9573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3"/>
                                        </p:tgtEl>
                                        <p:attrNameLst>
                                          <p:attrName>style.visibility</p:attrName>
                                        </p:attrNameLst>
                                      </p:cBhvr>
                                      <p:to>
                                        <p:strVal val="visible"/>
                                      </p:to>
                                    </p:set>
                                    <p:animEffect transition="in" filter="fade">
                                      <p:cBhvr>
                                        <p:cTn id="7" dur="700"/>
                                        <p:tgtEl>
                                          <p:spTgt spid="3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Espace réservé du contenu 15" descr="Groupe de personnes discutant du travail en salle de conférence">
            <a:extLst>
              <a:ext uri="{FF2B5EF4-FFF2-40B4-BE49-F238E27FC236}">
                <a16:creationId xmlns:a16="http://schemas.microsoft.com/office/drawing/2014/main" id="{7E0992E1-BDB5-4E18-A86C-155E19E1C6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38" r="25810" b="-1"/>
          <a:stretch/>
        </p:blipFill>
        <p:spPr>
          <a:xfrm>
            <a:off x="5101771" y="10"/>
            <a:ext cx="7094361" cy="6857989"/>
          </a:xfrm>
          <a:prstGeom prst="rect">
            <a:avLst/>
          </a:prstGeom>
        </p:spPr>
      </p:pic>
      <p:sp>
        <p:nvSpPr>
          <p:cNvPr id="52" name="Rectangle 51">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c 5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F7BEE55-2A31-421D-B667-C118E9E4E241}"/>
              </a:ext>
            </a:extLst>
          </p:cNvPr>
          <p:cNvSpPr>
            <a:spLocks noGrp="1"/>
          </p:cNvSpPr>
          <p:nvPr>
            <p:ph type="title"/>
          </p:nvPr>
        </p:nvSpPr>
        <p:spPr>
          <a:xfrm>
            <a:off x="234777" y="1534482"/>
            <a:ext cx="4092525" cy="3789032"/>
          </a:xfrm>
        </p:spPr>
        <p:txBody>
          <a:bodyPr vert="horz" lIns="91440" tIns="45720" rIns="91440" bIns="45720" rtlCol="0" anchor="b">
            <a:normAutofit/>
          </a:bodyPr>
          <a:lstStyle/>
          <a:p>
            <a:pPr algn="r"/>
            <a:r>
              <a:rPr lang="en-US" sz="2800" dirty="0">
                <a:solidFill>
                  <a:srgbClr val="FFFFFF"/>
                </a:solidFill>
                <a:effectLst/>
              </a:rPr>
              <a:t>Si </a:t>
            </a:r>
            <a:r>
              <a:rPr lang="en-US" sz="2800" dirty="0" err="1">
                <a:solidFill>
                  <a:srgbClr val="FFFFFF"/>
                </a:solidFill>
                <a:effectLst/>
              </a:rPr>
              <a:t>vous</a:t>
            </a:r>
            <a:r>
              <a:rPr lang="en-US" sz="2800" dirty="0">
                <a:solidFill>
                  <a:srgbClr val="FFFFFF"/>
                </a:solidFill>
                <a:effectLst/>
              </a:rPr>
              <a:t> </a:t>
            </a:r>
            <a:r>
              <a:rPr lang="en-US" sz="2800" dirty="0" err="1">
                <a:solidFill>
                  <a:srgbClr val="FFFFFF"/>
                </a:solidFill>
                <a:effectLst/>
              </a:rPr>
              <a:t>rencontrez</a:t>
            </a:r>
            <a:r>
              <a:rPr lang="en-US" sz="2800" dirty="0">
                <a:solidFill>
                  <a:srgbClr val="FFFFFF"/>
                </a:solidFill>
                <a:effectLst/>
              </a:rPr>
              <a:t> des </a:t>
            </a:r>
            <a:r>
              <a:rPr lang="en-US" sz="2800" dirty="0" err="1">
                <a:solidFill>
                  <a:srgbClr val="FFFFFF"/>
                </a:solidFill>
                <a:effectLst/>
              </a:rPr>
              <a:t>difficultés</a:t>
            </a:r>
            <a:r>
              <a:rPr lang="en-US" sz="2800" dirty="0">
                <a:solidFill>
                  <a:srgbClr val="FFFFFF"/>
                </a:solidFill>
                <a:effectLst/>
              </a:rPr>
              <a:t> pour </a:t>
            </a:r>
            <a:r>
              <a:rPr lang="en-US" sz="2800" dirty="0" err="1">
                <a:solidFill>
                  <a:srgbClr val="FFFFFF"/>
                </a:solidFill>
                <a:effectLst/>
              </a:rPr>
              <a:t>réaliser</a:t>
            </a:r>
            <a:r>
              <a:rPr lang="en-US" sz="2800" dirty="0">
                <a:solidFill>
                  <a:srgbClr val="FFFFFF"/>
                </a:solidFill>
                <a:effectLst/>
              </a:rPr>
              <a:t> </a:t>
            </a:r>
            <a:r>
              <a:rPr lang="en-US" sz="2800" dirty="0" err="1">
                <a:solidFill>
                  <a:srgbClr val="FFFFFF"/>
                </a:solidFill>
                <a:effectLst/>
              </a:rPr>
              <a:t>une</a:t>
            </a:r>
            <a:r>
              <a:rPr lang="en-US" sz="2800" dirty="0">
                <a:solidFill>
                  <a:srgbClr val="FFFFFF"/>
                </a:solidFill>
                <a:effectLst/>
              </a:rPr>
              <a:t> </a:t>
            </a:r>
            <a:r>
              <a:rPr lang="en-US" sz="2800" dirty="0" err="1">
                <a:solidFill>
                  <a:srgbClr val="FFFFFF"/>
                </a:solidFill>
                <a:effectLst/>
              </a:rPr>
              <a:t>démarche</a:t>
            </a:r>
            <a:r>
              <a:rPr lang="en-US" sz="2800" dirty="0">
                <a:solidFill>
                  <a:srgbClr val="FFFFFF"/>
                </a:solidFill>
                <a:effectLst/>
              </a:rPr>
              <a:t> </a:t>
            </a:r>
            <a:r>
              <a:rPr lang="en-US" sz="2800" dirty="0" err="1">
                <a:solidFill>
                  <a:srgbClr val="FFFFFF"/>
                </a:solidFill>
                <a:effectLst/>
              </a:rPr>
              <a:t>en</a:t>
            </a:r>
            <a:r>
              <a:rPr lang="en-US" sz="2800" dirty="0">
                <a:solidFill>
                  <a:srgbClr val="FFFFFF"/>
                </a:solidFill>
                <a:effectLst/>
              </a:rPr>
              <a:t> </a:t>
            </a:r>
            <a:r>
              <a:rPr lang="en-US" sz="2800" dirty="0" err="1">
                <a:solidFill>
                  <a:srgbClr val="FFFFFF"/>
                </a:solidFill>
                <a:effectLst/>
              </a:rPr>
              <a:t>ligne</a:t>
            </a:r>
            <a:r>
              <a:rPr lang="en-US" sz="2800" dirty="0">
                <a:solidFill>
                  <a:srgbClr val="FFFFFF"/>
                </a:solidFill>
                <a:effectLst/>
              </a:rPr>
              <a:t>, </a:t>
            </a:r>
            <a:r>
              <a:rPr lang="en-US" sz="2800" dirty="0" err="1">
                <a:solidFill>
                  <a:srgbClr val="FFFFFF"/>
                </a:solidFill>
                <a:effectLst/>
              </a:rPr>
              <a:t>vous</a:t>
            </a:r>
            <a:r>
              <a:rPr lang="en-US" sz="2800" dirty="0">
                <a:solidFill>
                  <a:srgbClr val="FFFFFF"/>
                </a:solidFill>
                <a:effectLst/>
              </a:rPr>
              <a:t> </a:t>
            </a:r>
            <a:r>
              <a:rPr lang="en-US" sz="2800" dirty="0" err="1">
                <a:solidFill>
                  <a:srgbClr val="FFFFFF"/>
                </a:solidFill>
                <a:effectLst/>
              </a:rPr>
              <a:t>pouvez</a:t>
            </a:r>
            <a:r>
              <a:rPr lang="en-US" sz="2800" dirty="0">
                <a:solidFill>
                  <a:srgbClr val="FFFFFF"/>
                </a:solidFill>
                <a:effectLst/>
              </a:rPr>
              <a:t> </a:t>
            </a:r>
            <a:r>
              <a:rPr lang="en-US" sz="2800" dirty="0" err="1">
                <a:solidFill>
                  <a:srgbClr val="FFFFFF"/>
                </a:solidFill>
                <a:effectLst/>
              </a:rPr>
              <a:t>contacter</a:t>
            </a:r>
            <a:r>
              <a:rPr lang="en-US" sz="2800" dirty="0">
                <a:solidFill>
                  <a:srgbClr val="FFFFFF"/>
                </a:solidFill>
                <a:effectLst/>
              </a:rPr>
              <a:t> </a:t>
            </a:r>
            <a:r>
              <a:rPr lang="en-US" sz="2800" dirty="0" err="1">
                <a:solidFill>
                  <a:srgbClr val="FFFFFF"/>
                </a:solidFill>
                <a:effectLst/>
              </a:rPr>
              <a:t>votre</a:t>
            </a:r>
            <a:r>
              <a:rPr lang="en-US" sz="2800" dirty="0">
                <a:solidFill>
                  <a:srgbClr val="FFFFFF"/>
                </a:solidFill>
                <a:effectLst/>
              </a:rPr>
              <a:t> </a:t>
            </a:r>
            <a:r>
              <a:rPr lang="en-US" sz="2800" dirty="0" err="1">
                <a:solidFill>
                  <a:srgbClr val="FFFFFF"/>
                </a:solidFill>
                <a:effectLst/>
              </a:rPr>
              <a:t>mairie</a:t>
            </a:r>
            <a:r>
              <a:rPr lang="en-US" sz="2800" dirty="0">
                <a:solidFill>
                  <a:srgbClr val="FFFFFF"/>
                </a:solidFill>
                <a:effectLst/>
              </a:rPr>
              <a:t> du lieu de travaux, </a:t>
            </a:r>
            <a:r>
              <a:rPr lang="en-US" sz="2800" dirty="0" err="1">
                <a:solidFill>
                  <a:srgbClr val="FFFFFF"/>
                </a:solidFill>
                <a:effectLst/>
              </a:rPr>
              <a:t>l’agent</a:t>
            </a:r>
            <a:r>
              <a:rPr lang="en-US" sz="2800" dirty="0">
                <a:solidFill>
                  <a:srgbClr val="FFFFFF"/>
                </a:solidFill>
                <a:effectLst/>
              </a:rPr>
              <a:t> </a:t>
            </a:r>
            <a:r>
              <a:rPr lang="en-US" sz="2800" dirty="0" err="1">
                <a:solidFill>
                  <a:srgbClr val="FFFFFF"/>
                </a:solidFill>
                <a:effectLst/>
              </a:rPr>
              <a:t>d’urbanisme</a:t>
            </a:r>
            <a:r>
              <a:rPr lang="en-US" sz="2800" dirty="0">
                <a:solidFill>
                  <a:srgbClr val="FFFFFF"/>
                </a:solidFill>
                <a:effectLst/>
              </a:rPr>
              <a:t> </a:t>
            </a:r>
            <a:r>
              <a:rPr lang="en-US" sz="2800" dirty="0" err="1">
                <a:solidFill>
                  <a:srgbClr val="FFFFFF"/>
                </a:solidFill>
                <a:effectLst/>
              </a:rPr>
              <a:t>pourra</a:t>
            </a:r>
            <a:r>
              <a:rPr lang="en-US" sz="2800" dirty="0">
                <a:solidFill>
                  <a:srgbClr val="FFFFFF"/>
                </a:solidFill>
                <a:effectLst/>
              </a:rPr>
              <a:t> </a:t>
            </a:r>
            <a:r>
              <a:rPr lang="en-US" sz="2800" dirty="0" err="1">
                <a:solidFill>
                  <a:srgbClr val="FFFFFF"/>
                </a:solidFill>
                <a:effectLst/>
              </a:rPr>
              <a:t>vous</a:t>
            </a:r>
            <a:r>
              <a:rPr lang="en-US" sz="2800" dirty="0">
                <a:solidFill>
                  <a:srgbClr val="FFFFFF"/>
                </a:solidFill>
                <a:effectLst/>
              </a:rPr>
              <a:t> </a:t>
            </a:r>
            <a:r>
              <a:rPr lang="en-US" sz="2800" dirty="0" err="1">
                <a:solidFill>
                  <a:srgbClr val="FFFFFF"/>
                </a:solidFill>
                <a:effectLst/>
              </a:rPr>
              <a:t>accompagner</a:t>
            </a:r>
            <a:r>
              <a:rPr lang="en-US" sz="2800" dirty="0">
                <a:solidFill>
                  <a:srgbClr val="FFFFFF"/>
                </a:solidFill>
                <a:effectLst/>
              </a:rPr>
              <a:t> dans </a:t>
            </a:r>
            <a:r>
              <a:rPr lang="en-US" sz="2800" dirty="0" err="1">
                <a:solidFill>
                  <a:srgbClr val="FFFFFF"/>
                </a:solidFill>
                <a:effectLst/>
              </a:rPr>
              <a:t>cette</a:t>
            </a:r>
            <a:r>
              <a:rPr lang="en-US" sz="2800" dirty="0">
                <a:solidFill>
                  <a:srgbClr val="FFFFFF"/>
                </a:solidFill>
                <a:effectLst/>
              </a:rPr>
              <a:t> démarche.</a:t>
            </a:r>
            <a:br>
              <a:rPr lang="en-US" sz="2800" dirty="0">
                <a:solidFill>
                  <a:srgbClr val="FFFFFF"/>
                </a:solidFill>
                <a:effectLst/>
              </a:rPr>
            </a:br>
            <a:endParaRPr lang="en-US" sz="2000" dirty="0">
              <a:solidFill>
                <a:srgbClr val="FFFFFF"/>
              </a:solidFill>
            </a:endParaRPr>
          </a:p>
        </p:txBody>
      </p:sp>
      <p:sp>
        <p:nvSpPr>
          <p:cNvPr id="56" name="Oval 5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78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D9FA3230-54B8-4268-85DC-E0AE8D34BAAA}"/>
              </a:ext>
            </a:extLst>
          </p:cNvPr>
          <p:cNvSpPr>
            <a:spLocks noGrp="1"/>
          </p:cNvSpPr>
          <p:nvPr>
            <p:ph type="title"/>
          </p:nvPr>
        </p:nvSpPr>
        <p:spPr>
          <a:xfrm>
            <a:off x="838200" y="643467"/>
            <a:ext cx="2951205" cy="5571066"/>
          </a:xfrm>
        </p:spPr>
        <p:txBody>
          <a:bodyPr>
            <a:normAutofit/>
          </a:bodyPr>
          <a:lstStyle/>
          <a:p>
            <a:br>
              <a:rPr lang="fr-FR" dirty="0">
                <a:solidFill>
                  <a:srgbClr val="FFFFFF"/>
                </a:solidFill>
                <a:effectLst/>
                <a:latin typeface="Calibri" panose="020F0502020204030204" pitchFamily="34" charset="0"/>
                <a:ea typeface="DengXian Light" panose="020B0503020204020204" pitchFamily="2" charset="-122"/>
                <a:cs typeface="Times New Roman" panose="02020603050405020304" pitchFamily="18" charset="0"/>
              </a:rPr>
            </a:br>
            <a:endParaRPr lang="fr-FR" dirty="0">
              <a:solidFill>
                <a:srgbClr val="FFFFFF"/>
              </a:solidFill>
            </a:endParaRPr>
          </a:p>
        </p:txBody>
      </p:sp>
      <p:graphicFrame>
        <p:nvGraphicFramePr>
          <p:cNvPr id="22" name="Espace réservé du contenu 2">
            <a:extLst>
              <a:ext uri="{FF2B5EF4-FFF2-40B4-BE49-F238E27FC236}">
                <a16:creationId xmlns:a16="http://schemas.microsoft.com/office/drawing/2014/main" id="{38C1A9DA-FA76-4FA4-BD1D-7E941862BEE4}"/>
              </a:ext>
            </a:extLst>
          </p:cNvPr>
          <p:cNvGraphicFramePr>
            <a:graphicFrameLocks noGrp="1"/>
          </p:cNvGraphicFramePr>
          <p:nvPr>
            <p:ph idx="1"/>
            <p:extLst>
              <p:ext uri="{D42A27DB-BD31-4B8C-83A1-F6EECF244321}">
                <p14:modId xmlns:p14="http://schemas.microsoft.com/office/powerpoint/2010/main" val="297149371"/>
              </p:ext>
            </p:extLst>
          </p:nvPr>
        </p:nvGraphicFramePr>
        <p:xfrm>
          <a:off x="5101099" y="499846"/>
          <a:ext cx="5974341" cy="5858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itre 1">
            <a:extLst>
              <a:ext uri="{FF2B5EF4-FFF2-40B4-BE49-F238E27FC236}">
                <a16:creationId xmlns:a16="http://schemas.microsoft.com/office/drawing/2014/main" id="{0313E39D-CC1D-421C-B44E-480E9B665E0B}"/>
              </a:ext>
            </a:extLst>
          </p:cNvPr>
          <p:cNvSpPr txBox="1">
            <a:spLocks/>
          </p:cNvSpPr>
          <p:nvPr/>
        </p:nvSpPr>
        <p:spPr>
          <a:xfrm>
            <a:off x="267539" y="2157335"/>
            <a:ext cx="4092525" cy="21809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Première étape :</a:t>
            </a:r>
            <a:br>
              <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br>
            <a:r>
              <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la préparation du dossier.</a:t>
            </a:r>
            <a:endParaRPr lang="en-US" sz="4000" dirty="0">
              <a:solidFill>
                <a:srgbClr val="FFFFFF"/>
              </a:solidFill>
            </a:endParaRPr>
          </a:p>
        </p:txBody>
      </p:sp>
    </p:spTree>
    <p:extLst>
      <p:ext uri="{BB962C8B-B14F-4D97-AF65-F5344CB8AC3E}">
        <p14:creationId xmlns:p14="http://schemas.microsoft.com/office/powerpoint/2010/main" val="25302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C28A5B5-1AAA-4079-998D-15565D271EBB}"/>
              </a:ext>
            </a:extLst>
          </p:cNvPr>
          <p:cNvSpPr>
            <a:spLocks noGrp="1"/>
          </p:cNvSpPr>
          <p:nvPr>
            <p:ph type="title"/>
          </p:nvPr>
        </p:nvSpPr>
        <p:spPr>
          <a:xfrm>
            <a:off x="838200" y="365125"/>
            <a:ext cx="10515600" cy="1325563"/>
          </a:xfrm>
        </p:spPr>
        <p:txBody>
          <a:bodyPr>
            <a:norm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Comment constituer votre dossier ?</a:t>
            </a: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2DD6138-60AE-4B97-A762-D64E07282ED2}"/>
              </a:ext>
            </a:extLst>
          </p:cNvPr>
          <p:cNvSpPr>
            <a:spLocks noGrp="1"/>
          </p:cNvSpPr>
          <p:nvPr>
            <p:ph idx="1"/>
          </p:nvPr>
        </p:nvSpPr>
        <p:spPr>
          <a:xfrm>
            <a:off x="838200" y="1825625"/>
            <a:ext cx="10515600" cy="4351338"/>
          </a:xfrm>
        </p:spPr>
        <p:txBody>
          <a:bodyPr>
            <a:normAutofit/>
          </a:bodyPr>
          <a:lstStyle/>
          <a:p>
            <a:r>
              <a:rPr lang="fr-FR"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Le plan de situation </a:t>
            </a:r>
            <a:r>
              <a:rPr lang="fr-FR" sz="2400" dirty="0">
                <a:latin typeface="Calibri" panose="020F0502020204030204" pitchFamily="34" charset="0"/>
                <a:ea typeface="Calibri" panose="020F0502020204030204" pitchFamily="34" charset="0"/>
                <a:cs typeface="Times New Roman" panose="02020603050405020304" pitchFamily="18" charset="0"/>
              </a:rPr>
              <a:t>: sur un site de carte en ligne vous pouvez faire une copie écran de la commune du lieu de travaux en précisant avec une flèche l’emplacement de votre projet</a:t>
            </a:r>
          </a:p>
          <a:p>
            <a:r>
              <a:rPr lang="fr-FR"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Le plan de masse </a:t>
            </a:r>
            <a:r>
              <a:rPr lang="fr-FR" sz="2400" dirty="0">
                <a:latin typeface="Calibri" panose="020F0502020204030204" pitchFamily="34" charset="0"/>
                <a:ea typeface="Calibri" panose="020F0502020204030204" pitchFamily="34" charset="0"/>
                <a:cs typeface="Times New Roman" panose="02020603050405020304" pitchFamily="18" charset="0"/>
              </a:rPr>
              <a:t>: il comprend l’ensemble de vos parcelles constituant votre unité foncière. Vous pouvez vous rendre sur le site </a:t>
            </a:r>
            <a:r>
              <a:rPr lang="fr-FR" sz="2400" u="sng" dirty="0">
                <a:latin typeface="Calibri" panose="020F0502020204030204" pitchFamily="34" charset="0"/>
                <a:ea typeface="Calibri" panose="020F0502020204030204" pitchFamily="34" charset="0"/>
                <a:cs typeface="Times New Roman" panose="02020603050405020304" pitchFamily="18" charset="0"/>
                <a:hlinkClick r:id="rId2"/>
              </a:rPr>
              <a:t>www.cadastre.gouv.fr</a:t>
            </a:r>
            <a:r>
              <a:rPr lang="fr-FR" sz="2400" dirty="0">
                <a:latin typeface="Calibri" panose="020F0502020204030204" pitchFamily="34" charset="0"/>
                <a:ea typeface="Calibri" panose="020F0502020204030204" pitchFamily="34" charset="0"/>
                <a:cs typeface="Times New Roman" panose="02020603050405020304" pitchFamily="18" charset="0"/>
              </a:rPr>
              <a:t>, choisir l’échelle et dessiner l’emprise de votre projet en y indiquant toutes les mesures nécessaires (si nécessaire, indiquez l’échelle sur ce plan)</a:t>
            </a:r>
          </a:p>
          <a:p>
            <a:pPr>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C</a:t>
            </a:r>
            <a:r>
              <a:rPr lang="fr-FR" sz="2400" dirty="0">
                <a:effectLst/>
                <a:latin typeface="Calibri" panose="020F0502020204030204" pitchFamily="34" charset="0"/>
                <a:ea typeface="Calibri" panose="020F0502020204030204" pitchFamily="34" charset="0"/>
                <a:cs typeface="Times New Roman" panose="02020603050405020304" pitchFamily="18" charset="0"/>
              </a:rPr>
              <a:t>omplétez ensuite votre dossier par les pièces obligatoires et facultatives, nécessaires à l’instruction (plan de façade, notice, attestations, insertion graphique, photos, etc…)</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endParaRPr lang="fr-FR" sz="2400" dirty="0"/>
          </a:p>
        </p:txBody>
      </p:sp>
    </p:spTree>
    <p:extLst>
      <p:ext uri="{BB962C8B-B14F-4D97-AF65-F5344CB8AC3E}">
        <p14:creationId xmlns:p14="http://schemas.microsoft.com/office/powerpoint/2010/main" val="397664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re 1">
            <a:extLst>
              <a:ext uri="{FF2B5EF4-FFF2-40B4-BE49-F238E27FC236}">
                <a16:creationId xmlns:a16="http://schemas.microsoft.com/office/drawing/2014/main" id="{EBB11B7D-B4BB-435B-9249-1EDC17812512}"/>
              </a:ext>
            </a:extLst>
          </p:cNvPr>
          <p:cNvSpPr>
            <a:spLocks noGrp="1"/>
          </p:cNvSpPr>
          <p:nvPr>
            <p:ph type="title"/>
          </p:nvPr>
        </p:nvSpPr>
        <p:spPr>
          <a:xfrm>
            <a:off x="669181" y="2524294"/>
            <a:ext cx="5577304" cy="1325563"/>
          </a:xfrm>
        </p:spPr>
        <p:txBody>
          <a:bodyPr>
            <a:normAutofit fontScale="90000"/>
          </a:bodyPr>
          <a:lstStyle/>
          <a:p>
            <a:r>
              <a:rPr lang="fr-FR" sz="3400" dirty="0">
                <a:effectLst/>
                <a:latin typeface="Calibri" panose="020F0502020204030204" pitchFamily="34" charset="0"/>
                <a:ea typeface="Calibri" panose="020F0502020204030204" pitchFamily="34" charset="0"/>
                <a:cs typeface="Times New Roman" panose="02020603050405020304" pitchFamily="18" charset="0"/>
              </a:rPr>
              <a:t>Une fois le dossier préparé, </a:t>
            </a:r>
            <a:br>
              <a:rPr lang="fr-FR" sz="3400" dirty="0">
                <a:effectLst/>
                <a:latin typeface="Calibri" panose="020F0502020204030204" pitchFamily="34" charset="0"/>
                <a:ea typeface="Calibri" panose="020F0502020204030204" pitchFamily="34" charset="0"/>
                <a:cs typeface="Times New Roman" panose="02020603050405020304" pitchFamily="18" charset="0"/>
              </a:rPr>
            </a:br>
            <a:r>
              <a:rPr lang="fr-FR" sz="3400" dirty="0">
                <a:effectLst/>
                <a:latin typeface="Calibri" panose="020F0502020204030204" pitchFamily="34" charset="0"/>
                <a:ea typeface="Calibri" panose="020F0502020204030204" pitchFamily="34" charset="0"/>
                <a:cs typeface="Times New Roman" panose="02020603050405020304" pitchFamily="18" charset="0"/>
              </a:rPr>
              <a:t>vous pouvez vous connecter </a:t>
            </a:r>
            <a:br>
              <a:rPr lang="fr-FR" sz="3400" dirty="0">
                <a:effectLst/>
                <a:latin typeface="Calibri" panose="020F0502020204030204" pitchFamily="34" charset="0"/>
                <a:ea typeface="Calibri" panose="020F0502020204030204" pitchFamily="34" charset="0"/>
                <a:cs typeface="Times New Roman" panose="02020603050405020304" pitchFamily="18" charset="0"/>
              </a:rPr>
            </a:br>
            <a:r>
              <a:rPr lang="fr-FR" sz="3400" dirty="0">
                <a:effectLst/>
                <a:latin typeface="Calibri" panose="020F0502020204030204" pitchFamily="34" charset="0"/>
                <a:ea typeface="Calibri" panose="020F0502020204030204" pitchFamily="34" charset="0"/>
                <a:cs typeface="Times New Roman" panose="02020603050405020304" pitchFamily="18" charset="0"/>
              </a:rPr>
              <a:t>sur le guichet unique :</a:t>
            </a:r>
            <a:br>
              <a:rPr lang="fr-FR" sz="3400" dirty="0">
                <a:effectLst/>
                <a:latin typeface="Calibri" panose="020F0502020204030204" pitchFamily="34" charset="0"/>
                <a:ea typeface="Calibri" panose="020F0502020204030204" pitchFamily="34" charset="0"/>
                <a:cs typeface="Times New Roman" panose="02020603050405020304" pitchFamily="18" charset="0"/>
              </a:rPr>
            </a:br>
            <a:r>
              <a:rPr lang="fr-FR" sz="34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hlinkClick r:id="rId2"/>
              </a:rPr>
              <a:t>https://anjouloiretsarthe.geosphere.fr/guichet-unique</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400" dirty="0"/>
          </a:p>
        </p:txBody>
      </p:sp>
      <p:sp>
        <p:nvSpPr>
          <p:cNvPr id="3" name="Espace réservé du contenu 2">
            <a:extLst>
              <a:ext uri="{FF2B5EF4-FFF2-40B4-BE49-F238E27FC236}">
                <a16:creationId xmlns:a16="http://schemas.microsoft.com/office/drawing/2014/main" id="{57E98AD4-FABA-4154-BF6B-B13AD7E67446}"/>
              </a:ext>
            </a:extLst>
          </p:cNvPr>
          <p:cNvSpPr>
            <a:spLocks noGrp="1"/>
          </p:cNvSpPr>
          <p:nvPr>
            <p:ph idx="1"/>
          </p:nvPr>
        </p:nvSpPr>
        <p:spPr>
          <a:xfrm>
            <a:off x="669181" y="4110194"/>
            <a:ext cx="5577303" cy="1117833"/>
          </a:xfrm>
        </p:spPr>
        <p:txBody>
          <a:bodyPr>
            <a:normAutofit/>
          </a:bodyPr>
          <a:lstStyle/>
          <a:p>
            <a:pPr marL="0" indent="0">
              <a:buNone/>
            </a:pPr>
            <a:r>
              <a:rPr lang="fr-FR" sz="3100" dirty="0">
                <a:latin typeface="Calibri" panose="020F0502020204030204" pitchFamily="34" charset="0"/>
                <a:cs typeface="Times New Roman" panose="02020603050405020304" pitchFamily="18" charset="0"/>
              </a:rPr>
              <a:t>et créer votre compte utilisateur USAGER</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Espace réservé du contenu 10" descr="Une image contenant texte&#10;&#10;Description générée automatiquement">
            <a:extLst>
              <a:ext uri="{FF2B5EF4-FFF2-40B4-BE49-F238E27FC236}">
                <a16:creationId xmlns:a16="http://schemas.microsoft.com/office/drawing/2014/main" id="{732743AB-45A9-4AA2-A63D-F8292EE1416C}"/>
              </a:ext>
            </a:extLst>
          </p:cNvPr>
          <p:cNvPicPr>
            <a:picLocks noChangeAspect="1"/>
          </p:cNvPicPr>
          <p:nvPr/>
        </p:nvPicPr>
        <p:blipFill rotWithShape="1">
          <a:blip r:embed="rId3">
            <a:extLst>
              <a:ext uri="{28A0092B-C50C-407E-A947-70E740481C1C}">
                <a14:useLocalDpi xmlns:a14="http://schemas.microsoft.com/office/drawing/2010/main" val="0"/>
              </a:ext>
            </a:extLst>
          </a:blip>
          <a:srcRect l="4249"/>
          <a:stretch/>
        </p:blipFill>
        <p:spPr>
          <a:xfrm>
            <a:off x="6922289" y="1746211"/>
            <a:ext cx="3163782"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83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 name="Titre 1">
            <a:extLst>
              <a:ext uri="{FF2B5EF4-FFF2-40B4-BE49-F238E27FC236}">
                <a16:creationId xmlns:a16="http://schemas.microsoft.com/office/drawing/2014/main" id="{0313E39D-CC1D-421C-B44E-480E9B665E0B}"/>
              </a:ext>
            </a:extLst>
          </p:cNvPr>
          <p:cNvSpPr txBox="1">
            <a:spLocks/>
          </p:cNvSpPr>
          <p:nvPr/>
        </p:nvSpPr>
        <p:spPr>
          <a:xfrm>
            <a:off x="267539" y="2322335"/>
            <a:ext cx="4244928" cy="22133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Deuxième étape : </a:t>
            </a:r>
          </a:p>
          <a:p>
            <a:r>
              <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l’inscription.</a:t>
            </a:r>
          </a:p>
          <a:p>
            <a:endPar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endParaRPr>
          </a:p>
          <a:p>
            <a:endParaRPr lang="fr-FR" sz="40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endParaRPr>
          </a:p>
        </p:txBody>
      </p:sp>
      <p:pic>
        <p:nvPicPr>
          <p:cNvPr id="9" name="Espace réservé du contenu 21">
            <a:extLst>
              <a:ext uri="{FF2B5EF4-FFF2-40B4-BE49-F238E27FC236}">
                <a16:creationId xmlns:a16="http://schemas.microsoft.com/office/drawing/2014/main" id="{197E0000-6100-458D-9D20-8A72BF3CD091}"/>
              </a:ext>
            </a:extLst>
          </p:cNvPr>
          <p:cNvPicPr>
            <a:picLocks noChangeAspect="1"/>
          </p:cNvPicPr>
          <p:nvPr/>
        </p:nvPicPr>
        <p:blipFill rotWithShape="1">
          <a:blip r:embed="rId2"/>
          <a:srcRect l="800"/>
          <a:stretch/>
        </p:blipFill>
        <p:spPr>
          <a:xfrm>
            <a:off x="4627926" y="353903"/>
            <a:ext cx="7302126" cy="3606863"/>
          </a:xfrm>
          <a:prstGeom prst="rect">
            <a:avLst/>
          </a:prstGeom>
          <a:ln>
            <a:noFill/>
          </a:ln>
          <a:effectLst>
            <a:outerShdw blurRad="292100" dist="139700" dir="2700000" algn="tl" rotWithShape="0">
              <a:srgbClr val="333333">
                <a:alpha val="65000"/>
              </a:srgbClr>
            </a:outerShdw>
          </a:effectLst>
        </p:spPr>
      </p:pic>
      <p:pic>
        <p:nvPicPr>
          <p:cNvPr id="10" name="Espace réservé du contenu 10">
            <a:extLst>
              <a:ext uri="{FF2B5EF4-FFF2-40B4-BE49-F238E27FC236}">
                <a16:creationId xmlns:a16="http://schemas.microsoft.com/office/drawing/2014/main" id="{5E766BDA-025A-4740-9F47-E1FE421D1B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63"/>
          <a:stretch/>
        </p:blipFill>
        <p:spPr>
          <a:xfrm>
            <a:off x="4627926" y="4187731"/>
            <a:ext cx="7296533" cy="2214649"/>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9982C2C9-5EC6-4B7B-8206-E51FD061014F}"/>
              </a:ext>
            </a:extLst>
          </p:cNvPr>
          <p:cNvSpPr txBox="1"/>
          <p:nvPr/>
        </p:nvSpPr>
        <p:spPr>
          <a:xfrm>
            <a:off x="261948" y="3776100"/>
            <a:ext cx="6182686" cy="369332"/>
          </a:xfrm>
          <a:prstGeom prst="rect">
            <a:avLst/>
          </a:prstGeom>
          <a:noFill/>
        </p:spPr>
        <p:txBody>
          <a:bodyPr wrap="square">
            <a:spAutoFit/>
          </a:bodyPr>
          <a:lstStyle/>
          <a:p>
            <a:r>
              <a:rPr lang="fr-FR"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C</a:t>
            </a:r>
            <a:r>
              <a:rPr lang="fr-FR" sz="1800" dirty="0">
                <a:solidFill>
                  <a:srgbClr val="FFFFFF"/>
                </a:solidFill>
                <a:latin typeface="Calibri" panose="020F0502020204030204" pitchFamily="34" charset="0"/>
                <a:ea typeface="DengXian Light" panose="020B0503020204020204" pitchFamily="2" charset="-122"/>
                <a:cs typeface="Times New Roman" panose="02020603050405020304" pitchFamily="18" charset="0"/>
              </a:rPr>
              <a:t>omplétez vos informations et validez. </a:t>
            </a:r>
          </a:p>
        </p:txBody>
      </p:sp>
    </p:spTree>
    <p:extLst>
      <p:ext uri="{BB962C8B-B14F-4D97-AF65-F5344CB8AC3E}">
        <p14:creationId xmlns:p14="http://schemas.microsoft.com/office/powerpoint/2010/main" val="13460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2" name="Espace réservé du contenu 11">
            <a:extLst>
              <a:ext uri="{FF2B5EF4-FFF2-40B4-BE49-F238E27FC236}">
                <a16:creationId xmlns:a16="http://schemas.microsoft.com/office/drawing/2014/main" id="{611722CA-3093-4146-BBD3-72260978FEC1}"/>
              </a:ext>
            </a:extLst>
          </p:cNvPr>
          <p:cNvPicPr>
            <a:picLocks noGrp="1" noChangeAspect="1"/>
          </p:cNvPicPr>
          <p:nvPr>
            <p:ph idx="1"/>
          </p:nvPr>
        </p:nvPicPr>
        <p:blipFill rotWithShape="1">
          <a:blip r:embed="rId2"/>
          <a:srcRect b="10672"/>
          <a:stretch/>
        </p:blipFill>
        <p:spPr>
          <a:xfrm>
            <a:off x="3627606" y="281687"/>
            <a:ext cx="4936788" cy="3147313"/>
          </a:xfrm>
          <a:prstGeom prst="rect">
            <a:avLst/>
          </a:prstGeom>
          <a:ln>
            <a:noFill/>
          </a:ln>
          <a:effectLst>
            <a:outerShdw blurRad="292100" dist="139700" dir="2700000" algn="tl" rotWithShape="0">
              <a:srgbClr val="333333">
                <a:alpha val="65000"/>
              </a:srgbClr>
            </a:outerShdw>
          </a:effectLst>
        </p:spPr>
      </p:pic>
      <p:sp>
        <p:nvSpPr>
          <p:cNvPr id="16" name="ZoneTexte 15">
            <a:extLst>
              <a:ext uri="{FF2B5EF4-FFF2-40B4-BE49-F238E27FC236}">
                <a16:creationId xmlns:a16="http://schemas.microsoft.com/office/drawing/2014/main" id="{BCC9407A-02B7-4EAD-8F9E-B29B51B024A8}"/>
              </a:ext>
            </a:extLst>
          </p:cNvPr>
          <p:cNvSpPr txBox="1"/>
          <p:nvPr/>
        </p:nvSpPr>
        <p:spPr>
          <a:xfrm>
            <a:off x="331528" y="4044315"/>
            <a:ext cx="4777368" cy="2455288"/>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Vous recevrez le message ci-dessous pour valider votre compte :</a:t>
            </a:r>
          </a:p>
          <a:p>
            <a:pPr marL="342900" lvl="0" indent="-342900">
              <a:lnSpc>
                <a:spcPct val="107000"/>
              </a:lnSpc>
              <a:spcAft>
                <a:spcPts val="800"/>
              </a:spcAft>
              <a:buFont typeface="Symbol" panose="05050102010706020507" pitchFamily="18" charset="2"/>
              <a:buChar char=""/>
            </a:pP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Vous disposez de 30 minutes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valider votre compte en cliquant sur le lien envoyé par mail à votre adresse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(vérifiez vos spams)</a:t>
            </a:r>
          </a:p>
          <a:p>
            <a:endParaRPr lang="fr-FR" dirty="0"/>
          </a:p>
        </p:txBody>
      </p:sp>
      <p:pic>
        <p:nvPicPr>
          <p:cNvPr id="25" name="Image 24" descr="Une image contenant texte&#10;&#10;Description générée automatiquement">
            <a:extLst>
              <a:ext uri="{FF2B5EF4-FFF2-40B4-BE49-F238E27FC236}">
                <a16:creationId xmlns:a16="http://schemas.microsoft.com/office/drawing/2014/main" id="{46C566DF-12FE-473B-AF8D-C29139497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172" y="4044315"/>
            <a:ext cx="4215117" cy="2233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30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145A217F-F2EA-403E-A94A-A7C4EE5990C9}"/>
              </a:ext>
            </a:extLst>
          </p:cNvPr>
          <p:cNvSpPr>
            <a:spLocks noGrp="1"/>
          </p:cNvSpPr>
          <p:nvPr>
            <p:ph type="title"/>
          </p:nvPr>
        </p:nvSpPr>
        <p:spPr>
          <a:xfrm>
            <a:off x="1433561" y="3225519"/>
            <a:ext cx="5376539" cy="999420"/>
          </a:xfrm>
        </p:spPr>
        <p:txBody>
          <a:bodyPr>
            <a:normAutofit fontScale="90000"/>
          </a:bodyPr>
          <a:lstStyle/>
          <a:p>
            <a:pPr algn="ctr"/>
            <a:r>
              <a:rPr lang="fr-FR"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V</a:t>
            </a:r>
            <a:r>
              <a:rPr lang="fr-FR"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ous pouvez dès à présent </a:t>
            </a:r>
            <a:br>
              <a:rPr lang="fr-FR"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r>
              <a:rPr lang="fr-FR"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vous connecter au Guichet unique</a:t>
            </a:r>
            <a:br>
              <a:rPr lang="fr-FR" sz="2400" dirty="0">
                <a:effectLst/>
                <a:latin typeface="Calibri" panose="020F0502020204030204" pitchFamily="34" charset="0"/>
                <a:ea typeface="Calibri" panose="020F0502020204030204" pitchFamily="34" charset="0"/>
                <a:cs typeface="Times New Roman" panose="02020603050405020304" pitchFamily="18" charset="0"/>
              </a:rPr>
            </a:br>
            <a:br>
              <a:rPr lang="fr-FR" sz="24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latin typeface="Calibri" panose="020F0502020204030204" pitchFamily="34" charset="0"/>
                <a:ea typeface="Calibri" panose="020F0502020204030204" pitchFamily="34" charset="0"/>
                <a:cs typeface="Times New Roman" panose="02020603050405020304" pitchFamily="18" charset="0"/>
              </a:rPr>
              <a:t>(sélectionnez USAGER et renseignez votre email)</a:t>
            </a:r>
            <a:endParaRPr lang="fr-FR" sz="5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Espace réservé du contenu 4">
            <a:extLst>
              <a:ext uri="{FF2B5EF4-FFF2-40B4-BE49-F238E27FC236}">
                <a16:creationId xmlns:a16="http://schemas.microsoft.com/office/drawing/2014/main" id="{DE38A731-F6FE-4066-A4BB-D226A5A72783}"/>
              </a:ext>
            </a:extLst>
          </p:cNvPr>
          <p:cNvPicPr>
            <a:picLocks noGrp="1" noChangeAspect="1"/>
          </p:cNvPicPr>
          <p:nvPr>
            <p:ph idx="1"/>
          </p:nvPr>
        </p:nvPicPr>
        <p:blipFill rotWithShape="1">
          <a:blip r:embed="rId2"/>
          <a:srcRect b="14436"/>
          <a:stretch/>
        </p:blipFill>
        <p:spPr>
          <a:xfrm>
            <a:off x="2147662" y="1141233"/>
            <a:ext cx="3948338" cy="763068"/>
          </a:xfrm>
        </p:spPr>
      </p:pic>
      <p:sp>
        <p:nvSpPr>
          <p:cNvPr id="13" name="ZoneTexte 12">
            <a:extLst>
              <a:ext uri="{FF2B5EF4-FFF2-40B4-BE49-F238E27FC236}">
                <a16:creationId xmlns:a16="http://schemas.microsoft.com/office/drawing/2014/main" id="{41D1898F-8CCC-41B5-BA7D-85E7C7D4B250}"/>
              </a:ext>
            </a:extLst>
          </p:cNvPr>
          <p:cNvSpPr txBox="1"/>
          <p:nvPr/>
        </p:nvSpPr>
        <p:spPr>
          <a:xfrm>
            <a:off x="820357" y="591344"/>
            <a:ext cx="7316964" cy="369332"/>
          </a:xfrm>
          <a:prstGeom prst="rect">
            <a:avLst/>
          </a:prstGeom>
          <a:noFill/>
        </p:spPr>
        <p:txBody>
          <a:bodyPr wrap="square">
            <a:spAutoFit/>
          </a:bodyPr>
          <a:lstStyle/>
          <a:p>
            <a:r>
              <a:rPr lang="fr-FR" dirty="0"/>
              <a:t>En cliquant sur le lien, le message suivant confirme la validité du compte </a:t>
            </a:r>
          </a:p>
        </p:txBody>
      </p:sp>
      <p:pic>
        <p:nvPicPr>
          <p:cNvPr id="16" name="Image 15">
            <a:extLst>
              <a:ext uri="{FF2B5EF4-FFF2-40B4-BE49-F238E27FC236}">
                <a16:creationId xmlns:a16="http://schemas.microsoft.com/office/drawing/2014/main" id="{BA1ABF0E-4DC0-4C74-B2B4-FCA8699C6449}"/>
              </a:ext>
            </a:extLst>
          </p:cNvPr>
          <p:cNvPicPr>
            <a:picLocks noChangeAspect="1"/>
          </p:cNvPicPr>
          <p:nvPr/>
        </p:nvPicPr>
        <p:blipFill>
          <a:blip r:embed="rId3"/>
          <a:stretch>
            <a:fillRect/>
          </a:stretch>
        </p:blipFill>
        <p:spPr>
          <a:xfrm>
            <a:off x="7836772" y="2048319"/>
            <a:ext cx="3506989" cy="435324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432800" y="4521200"/>
            <a:ext cx="3683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29970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895</Words>
  <Application>Microsoft Office PowerPoint</Application>
  <PresentationFormat>Grand écran</PresentationFormat>
  <Paragraphs>57</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Symbol</vt:lpstr>
      <vt:lpstr>Thème Office</vt:lpstr>
      <vt:lpstr>Comment déposer votre demande d’urbanisme en ligne</vt:lpstr>
      <vt:lpstr>Cette notice vous accompagne à chaque étape de la démarche : </vt:lpstr>
      <vt:lpstr>Si vous rencontrez des difficultés pour réaliser une démarche en ligne, vous pouvez contacter votre mairie du lieu de travaux, l’agent d’urbanisme pourra vous accompagner dans cette démarche. </vt:lpstr>
      <vt:lpstr> </vt:lpstr>
      <vt:lpstr>Comment constituer votre dossier ? </vt:lpstr>
      <vt:lpstr>Une fois le dossier préparé,  vous pouvez vous connecter  sur le guichet unique :  https://anjouloiretsarthe.geosphere.fr/guichet-unique </vt:lpstr>
      <vt:lpstr>Présentation PowerPoint</vt:lpstr>
      <vt:lpstr>Présentation PowerPoint</vt:lpstr>
      <vt:lpstr>Vous pouvez dès à présent  vous connecter au Guichet unique  (sélectionnez USAGER et renseignez votre email)</vt:lpstr>
      <vt:lpstr>Cliquez sur déposer et sélectionnez dans la liste déroulante la commune de votre projet, le type de dossier (DP, PC, PA, CU), le cerfa correspondant ainsi que l’objet de votre demande.  Puis validez. </vt:lpstr>
      <vt:lpstr>Complétez et validez ensuite chaque page du formulaire en ligne  correspondant au formulaire cerfa sélectionné</vt:lpstr>
      <vt:lpstr>Ajoutez les pièces nécessaires à votre dossier.</vt:lpstr>
      <vt:lpstr>Une fois les pièces téléchargées,  elles apparaissent sous le nom de la pièce</vt:lpstr>
      <vt:lpstr>Présentation PowerPoint</vt:lpstr>
      <vt:lpstr>Présentation PowerPoint</vt:lpstr>
      <vt:lpstr>Puis, vous recevrez un accusé de réception électronique avec le récépissé de dépôt joint au mail</vt:lpstr>
      <vt:lpstr>Autres fonctionnalités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déposer votre demande d’urbanisme en ligne.</dc:title>
  <dc:creator>Gaelle LAVAUD</dc:creator>
  <cp:lastModifiedBy>Marion LECHAT</cp:lastModifiedBy>
  <cp:revision>58</cp:revision>
  <dcterms:created xsi:type="dcterms:W3CDTF">2021-09-21T11:39:50Z</dcterms:created>
  <dcterms:modified xsi:type="dcterms:W3CDTF">2021-11-04T12:36:58Z</dcterms:modified>
</cp:coreProperties>
</file>